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theme/themeOverride2.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5" r:id="rId2"/>
  </p:sldMasterIdLst>
  <p:notesMasterIdLst>
    <p:notesMasterId r:id="rId31"/>
  </p:notesMasterIdLst>
  <p:sldIdLst>
    <p:sldId id="256" r:id="rId3"/>
    <p:sldId id="341" r:id="rId4"/>
    <p:sldId id="342" r:id="rId5"/>
    <p:sldId id="343" r:id="rId6"/>
    <p:sldId id="344" r:id="rId7"/>
    <p:sldId id="345" r:id="rId8"/>
    <p:sldId id="346" r:id="rId9"/>
    <p:sldId id="347" r:id="rId10"/>
    <p:sldId id="348" r:id="rId11"/>
    <p:sldId id="336" r:id="rId12"/>
    <p:sldId id="332" r:id="rId13"/>
    <p:sldId id="333" r:id="rId14"/>
    <p:sldId id="308" r:id="rId15"/>
    <p:sldId id="310" r:id="rId16"/>
    <p:sldId id="329" r:id="rId17"/>
    <p:sldId id="271" r:id="rId18"/>
    <p:sldId id="325" r:id="rId19"/>
    <p:sldId id="340" r:id="rId20"/>
    <p:sldId id="274" r:id="rId21"/>
    <p:sldId id="324" r:id="rId22"/>
    <p:sldId id="275" r:id="rId23"/>
    <p:sldId id="328" r:id="rId24"/>
    <p:sldId id="300" r:id="rId25"/>
    <p:sldId id="276" r:id="rId26"/>
    <p:sldId id="292" r:id="rId27"/>
    <p:sldId id="338" r:id="rId28"/>
    <p:sldId id="339" r:id="rId29"/>
    <p:sldId id="33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4" autoAdjust="0"/>
    <p:restoredTop sz="94662" autoAdjust="0"/>
  </p:normalViewPr>
  <p:slideViewPr>
    <p:cSldViewPr>
      <p:cViewPr varScale="1">
        <p:scale>
          <a:sx n="106" d="100"/>
          <a:sy n="106" d="100"/>
        </p:scale>
        <p:origin x="1686" y="114"/>
      </p:cViewPr>
      <p:guideLst>
        <p:guide orient="horz" pos="2160"/>
        <p:guide pos="2880"/>
      </p:guideLst>
    </p:cSldViewPr>
  </p:slideViewPr>
  <p:outlineViewPr>
    <p:cViewPr>
      <p:scale>
        <a:sx n="33" d="100"/>
        <a:sy n="33" d="100"/>
      </p:scale>
      <p:origin x="0" y="985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Maternal mortality </a:t>
            </a:r>
          </a:p>
        </c:rich>
      </c:tx>
      <c:layout>
        <c:manualLayout>
          <c:xMode val="edge"/>
          <c:yMode val="edge"/>
          <c:x val="0.22324656556298933"/>
          <c:y val="0.11243385657866431"/>
        </c:manualLayout>
      </c:layout>
      <c:overlay val="0"/>
    </c:title>
    <c:autoTitleDeleted val="0"/>
    <c:plotArea>
      <c:layout/>
      <c:pieChart>
        <c:varyColors val="1"/>
        <c:ser>
          <c:idx val="0"/>
          <c:order val="0"/>
          <c:tx>
            <c:strRef>
              <c:f>Sheet1!$B$1</c:f>
              <c:strCache>
                <c:ptCount val="1"/>
                <c:pt idx="0">
                  <c:v>Maternal mortality (0-29 million)</c:v>
                </c:pt>
              </c:strCache>
            </c:strRef>
          </c:tx>
          <c:dLbls>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Intra partum</c:v>
                </c:pt>
                <c:pt idx="1">
                  <c:v>Birth Day</c:v>
                </c:pt>
                <c:pt idx="2">
                  <c:v>Rest of first month after birth</c:v>
                </c:pt>
                <c:pt idx="3">
                  <c:v>Antepartum </c:v>
                </c:pt>
              </c:strCache>
            </c:strRef>
          </c:cat>
          <c:val>
            <c:numRef>
              <c:f>Sheet1!$B$2:$B$5</c:f>
              <c:numCache>
                <c:formatCode>0.00%</c:formatCode>
                <c:ptCount val="4"/>
                <c:pt idx="0">
                  <c:v>0.16600000000000001</c:v>
                </c:pt>
                <c:pt idx="1">
                  <c:v>0.29399999999999998</c:v>
                </c:pt>
                <c:pt idx="2">
                  <c:v>0.33500000000000002</c:v>
                </c:pt>
                <c:pt idx="3">
                  <c:v>0.26500000000000001</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Neonatal mortality and stillbirths </a:t>
            </a:r>
          </a:p>
          <a:p>
            <a:pPr>
              <a:defRPr/>
            </a:pPr>
            <a:r>
              <a:rPr lang="en-US"/>
              <a:t> (5.5 million)</a:t>
            </a:r>
          </a:p>
        </c:rich>
      </c:tx>
      <c:layout>
        <c:manualLayout>
          <c:xMode val="edge"/>
          <c:yMode val="edge"/>
          <c:x val="0.30052990342226638"/>
          <c:y val="0.10119047092079787"/>
        </c:manualLayout>
      </c:layout>
      <c:overlay val="0"/>
    </c:title>
    <c:autoTitleDeleted val="0"/>
    <c:plotArea>
      <c:layout/>
      <c:pieChart>
        <c:varyColors val="1"/>
        <c:ser>
          <c:idx val="0"/>
          <c:order val="0"/>
          <c:tx>
            <c:strRef>
              <c:f>Sheet1!$B$1</c:f>
              <c:strCache>
                <c:ptCount val="1"/>
                <c:pt idx="0">
                  <c:v>Neonatal  mortality and stillbirths (5.5 million)</c:v>
                </c:pt>
              </c:strCache>
            </c:strRef>
          </c:tx>
          <c:dLbls>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Sheet1!$A$2:$A$5</c:f>
              <c:strCache>
                <c:ptCount val="4"/>
                <c:pt idx="0">
                  <c:v>Intra partum</c:v>
                </c:pt>
                <c:pt idx="1">
                  <c:v>Birth Day</c:v>
                </c:pt>
                <c:pt idx="2">
                  <c:v>Rest of first month after birth</c:v>
                </c:pt>
                <c:pt idx="3">
                  <c:v>Antepartum </c:v>
                </c:pt>
              </c:strCache>
            </c:strRef>
          </c:cat>
          <c:val>
            <c:numRef>
              <c:f>Sheet1!$B$2:$B$5</c:f>
              <c:numCache>
                <c:formatCode>0.00%</c:formatCode>
                <c:ptCount val="4"/>
                <c:pt idx="0">
                  <c:v>0.214</c:v>
                </c:pt>
                <c:pt idx="1">
                  <c:v>0.185</c:v>
                </c:pt>
                <c:pt idx="2">
                  <c:v>0.33300000000000002</c:v>
                </c:pt>
                <c:pt idx="3">
                  <c:v>0.26800000000000002</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2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view3D>
    <c:floor>
      <c:thickness val="0"/>
    </c:floor>
    <c:sideWall>
      <c:thickness val="0"/>
    </c:sideWall>
    <c:backWall>
      <c:thickness val="0"/>
    </c:backWall>
    <c:plotArea>
      <c:layout/>
      <c:pie3DChart>
        <c:varyColors val="1"/>
        <c:dLbls>
          <c:showLegendKey val="0"/>
          <c:showVal val="0"/>
          <c:showCatName val="0"/>
          <c:showSerName val="0"/>
          <c:showPercent val="0"/>
          <c:showBubbleSize val="0"/>
          <c:showLeaderLines val="0"/>
        </c:dLbls>
      </c:pie3DChart>
      <c:spPr>
        <a:noFill/>
        <a:ln w="25400">
          <a:noFill/>
        </a:ln>
      </c:spPr>
    </c:plotArea>
    <c:plotVisOnly val="1"/>
    <c:dispBlanksAs val="zero"/>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pieChart>
        <c:varyColors val="1"/>
        <c:ser>
          <c:idx val="0"/>
          <c:order val="0"/>
          <c:dPt>
            <c:idx val="1"/>
            <c:bubble3D val="0"/>
            <c:spPr>
              <a:solidFill>
                <a:srgbClr val="FFFF00"/>
              </a:solidFill>
            </c:spPr>
          </c:dPt>
          <c:dLbls>
            <c:dLbl>
              <c:idx val="0"/>
              <c:tx>
                <c:rich>
                  <a:bodyPr/>
                  <a:lstStyle/>
                  <a:p>
                    <a:r>
                      <a:rPr lang="en-US" sz="1800" dirty="0"/>
                      <a:t>Infections
34%</a:t>
                    </a:r>
                    <a:endParaRPr lang="en-US" sz="1200" dirty="0"/>
                  </a:p>
                </c:rich>
              </c:tx>
              <c:dLblPos val="ctr"/>
              <c:showLegendKey val="0"/>
              <c:showVal val="0"/>
              <c:showCatName val="1"/>
              <c:showSerName val="0"/>
              <c:showPercent val="1"/>
              <c:showBubbleSize val="0"/>
              <c:extLst>
                <c:ext xmlns:c15="http://schemas.microsoft.com/office/drawing/2012/chart" uri="{CE6537A1-D6FC-4f65-9D91-7224C49458BB}"/>
              </c:extLst>
            </c:dLbl>
            <c:dLbl>
              <c:idx val="2"/>
              <c:layout>
                <c:manualLayout>
                  <c:x val="6.7980554849998584E-2"/>
                  <c:y val="1.8684168566091112E-2"/>
                </c:manualLayout>
              </c:layout>
              <c:tx>
                <c:rich>
                  <a:bodyPr/>
                  <a:lstStyle/>
                  <a:p>
                    <a:r>
                      <a:rPr lang="en-US" sz="1800" dirty="0"/>
                      <a:t>Malformations
8%</a:t>
                    </a:r>
                    <a:endParaRPr lang="en-US" sz="900" dirty="0"/>
                  </a:p>
                </c:rich>
              </c:tx>
              <c:dLblPos val="bestFit"/>
              <c:showLegendKey val="0"/>
              <c:showVal val="0"/>
              <c:showCatName val="1"/>
              <c:showSerName val="0"/>
              <c:showPercent val="1"/>
              <c:showBubbleSize val="0"/>
              <c:extLst>
                <c:ext xmlns:c15="http://schemas.microsoft.com/office/drawing/2012/chart" uri="{CE6537A1-D6FC-4f65-9D91-7224C49458BB}"/>
              </c:extLst>
            </c:dLbl>
            <c:dLbl>
              <c:idx val="3"/>
              <c:layout>
                <c:manualLayout>
                  <c:x val="0.10877534538951865"/>
                  <c:y val="3.5426821017337663E-2"/>
                </c:manualLayout>
              </c:layout>
              <c:dLblPos val="bestFit"/>
              <c:showLegendKey val="0"/>
              <c:showVal val="0"/>
              <c:showCatName val="1"/>
              <c:showSerName val="0"/>
              <c:showPercent val="1"/>
              <c:showBubbleSize val="0"/>
              <c:extLst>
                <c:ext xmlns:c15="http://schemas.microsoft.com/office/drawing/2012/chart" uri="{CE6537A1-D6FC-4f65-9D91-7224C49458BB}"/>
              </c:extLst>
            </c:dLbl>
            <c:dLbl>
              <c:idx val="4"/>
              <c:layout>
                <c:manualLayout>
                  <c:x val="0.11246748002653514"/>
                  <c:y val="0.1479802396752182"/>
                </c:manualLayout>
              </c:layout>
              <c:tx>
                <c:rich>
                  <a:bodyPr/>
                  <a:lstStyle/>
                  <a:p>
                    <a:r>
                      <a:rPr lang="en-US" sz="1800" dirty="0"/>
                      <a:t>Birth asphyxia
19%</a:t>
                    </a:r>
                    <a:endParaRPr lang="en-US" sz="1200" dirty="0"/>
                  </a:p>
                </c:rich>
              </c:tx>
              <c:dLblPos val="bestFit"/>
              <c:showLegendKey val="0"/>
              <c:showVal val="0"/>
              <c:showCatName val="1"/>
              <c:showSerName val="0"/>
              <c:showPercent val="1"/>
              <c:showBubbleSize val="0"/>
              <c:extLst>
                <c:ext xmlns:c15="http://schemas.microsoft.com/office/drawing/2012/chart" uri="{CE6537A1-D6FC-4f65-9D91-7224C49458BB}"/>
              </c:extLst>
            </c:dLbl>
            <c:spPr>
              <a:noFill/>
              <a:ln>
                <a:noFill/>
              </a:ln>
              <a:effectLst/>
            </c:spPr>
            <c:txPr>
              <a:bodyPr/>
              <a:lstStyle/>
              <a:p>
                <a:pPr>
                  <a:defRPr sz="1800"/>
                </a:pPr>
                <a:endParaRPr lang="en-US"/>
              </a:p>
            </c:txPr>
            <c:dLblPos val="ctr"/>
            <c:showLegendKey val="0"/>
            <c:showVal val="0"/>
            <c:showCatName val="1"/>
            <c:showSerName val="0"/>
            <c:showPercent val="1"/>
            <c:showBubbleSize val="0"/>
            <c:showLeaderLines val="0"/>
            <c:extLst>
              <c:ext xmlns:c15="http://schemas.microsoft.com/office/drawing/2012/chart" uri="{CE6537A1-D6FC-4f65-9D91-7224C49458BB}"/>
            </c:extLst>
          </c:dLbls>
          <c:cat>
            <c:strRef>
              <c:f>Sheet1!$A$2:$A$6</c:f>
              <c:strCache>
                <c:ptCount val="5"/>
                <c:pt idx="0">
                  <c:v>Infections</c:v>
                </c:pt>
                <c:pt idx="1">
                  <c:v>Preterm</c:v>
                </c:pt>
                <c:pt idx="2">
                  <c:v>Malformations</c:v>
                </c:pt>
                <c:pt idx="3">
                  <c:v>Others</c:v>
                </c:pt>
                <c:pt idx="4">
                  <c:v>Birth asphyxia</c:v>
                </c:pt>
              </c:strCache>
            </c:strRef>
          </c:cat>
          <c:val>
            <c:numRef>
              <c:f>Sheet1!$B$2:$B$6</c:f>
              <c:numCache>
                <c:formatCode>General</c:formatCode>
                <c:ptCount val="5"/>
                <c:pt idx="0">
                  <c:v>34</c:v>
                </c:pt>
                <c:pt idx="1">
                  <c:v>34</c:v>
                </c:pt>
                <c:pt idx="2">
                  <c:v>8</c:v>
                </c:pt>
                <c:pt idx="3">
                  <c:v>5</c:v>
                </c:pt>
                <c:pt idx="4">
                  <c:v>19</c:v>
                </c:pt>
              </c:numCache>
            </c:numRef>
          </c:val>
        </c:ser>
        <c:ser>
          <c:idx val="1"/>
          <c:order val="1"/>
          <c:cat>
            <c:strRef>
              <c:f>Sheet1!$A$2:$A$6</c:f>
              <c:strCache>
                <c:ptCount val="5"/>
                <c:pt idx="0">
                  <c:v>Infections</c:v>
                </c:pt>
                <c:pt idx="1">
                  <c:v>Preterm</c:v>
                </c:pt>
                <c:pt idx="2">
                  <c:v>Malformations</c:v>
                </c:pt>
                <c:pt idx="3">
                  <c:v>Others</c:v>
                </c:pt>
                <c:pt idx="4">
                  <c:v>Birth asphyxia</c:v>
                </c:pt>
              </c:strCache>
            </c:strRef>
          </c:cat>
          <c:val>
            <c:numRef>
              <c:f>Sheet1!$C$2:$C$6</c:f>
              <c:numCache>
                <c:formatCode>General</c:formatCode>
                <c:ptCount val="5"/>
                <c:pt idx="0">
                  <c:v>34</c:v>
                </c:pt>
                <c:pt idx="1">
                  <c:v>34</c:v>
                </c:pt>
                <c:pt idx="2">
                  <c:v>8</c:v>
                </c:pt>
                <c:pt idx="3">
                  <c:v>5</c:v>
                </c:pt>
                <c:pt idx="4">
                  <c:v>19</c:v>
                </c:pt>
              </c:numCache>
            </c:numRef>
          </c:val>
        </c:ser>
        <c:dLbls>
          <c:showLegendKey val="0"/>
          <c:showVal val="0"/>
          <c:showCatName val="0"/>
          <c:showSerName val="0"/>
          <c:showPercent val="0"/>
          <c:showBubbleSize val="0"/>
          <c:showLeaderLines val="0"/>
        </c:dLbls>
        <c:firstSliceAng val="0"/>
      </c:pieChart>
    </c:plotArea>
    <c:plotVisOnly val="1"/>
    <c:dispBlanksAs val="zero"/>
    <c:showDLblsOverMax val="0"/>
  </c:chart>
  <c:spPr>
    <a:ln w="38100">
      <a:noFill/>
    </a:ln>
    <a:scene3d>
      <a:camera prst="orthographicFront"/>
      <a:lightRig rig="threePt" dir="t"/>
    </a:scene3d>
    <a:sp3d>
      <a:bevelT w="190500" h="38100"/>
    </a:sp3d>
  </c:spPr>
  <c:txPr>
    <a:bodyPr/>
    <a:lstStyle/>
    <a:p>
      <a:pPr>
        <a:defRPr sz="1600"/>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40D0F1-8CF0-4A2F-B457-3534E9814B9A}" type="doc">
      <dgm:prSet loTypeId="urn:microsoft.com/office/officeart/2005/8/layout/pyramid1" loCatId="pyramid" qsTypeId="urn:microsoft.com/office/officeart/2005/8/quickstyle/simple1" qsCatId="simple" csTypeId="urn:microsoft.com/office/officeart/2005/8/colors/colorful2" csCatId="colorful" phldr="1"/>
      <dgm:spPr/>
    </dgm:pt>
    <dgm:pt modelId="{C9C7B2A2-4D1C-43F6-8980-F79C78195AAD}">
      <dgm:prSet phldrT="[Text]" custT="1"/>
      <dgm:spPr>
        <a:solidFill>
          <a:schemeClr val="accent1">
            <a:lumMod val="20000"/>
            <a:lumOff val="80000"/>
          </a:schemeClr>
        </a:solidFill>
      </dgm:spPr>
      <dgm:t>
        <a:bodyPr/>
        <a:lstStyle/>
        <a:p>
          <a:r>
            <a:rPr lang="en-US" sz="1600" dirty="0" smtClean="0"/>
            <a:t>Advanced  Resuscitation  (&lt;1%)</a:t>
          </a:r>
          <a:endParaRPr lang="en-US" sz="1600" dirty="0"/>
        </a:p>
      </dgm:t>
    </dgm:pt>
    <dgm:pt modelId="{4B234CE8-2B2F-4D09-B382-64B416B41498}" type="parTrans" cxnId="{0B56DA76-2C6A-45D5-B0C8-B3C799C3A458}">
      <dgm:prSet/>
      <dgm:spPr/>
      <dgm:t>
        <a:bodyPr/>
        <a:lstStyle/>
        <a:p>
          <a:endParaRPr lang="en-US"/>
        </a:p>
      </dgm:t>
    </dgm:pt>
    <dgm:pt modelId="{FE39796C-DEC2-4400-9B92-4F37469B58EE}" type="sibTrans" cxnId="{0B56DA76-2C6A-45D5-B0C8-B3C799C3A458}">
      <dgm:prSet/>
      <dgm:spPr/>
      <dgm:t>
        <a:bodyPr/>
        <a:lstStyle/>
        <a:p>
          <a:endParaRPr lang="en-US"/>
        </a:p>
      </dgm:t>
    </dgm:pt>
    <dgm:pt modelId="{327E3750-46D6-4F66-8B4E-D5825978A5C8}">
      <dgm:prSet phldrT="[Text]" custT="1"/>
      <dgm:spPr>
        <a:solidFill>
          <a:schemeClr val="accent2">
            <a:lumMod val="40000"/>
            <a:lumOff val="60000"/>
          </a:schemeClr>
        </a:solidFill>
      </dgm:spPr>
      <dgm:t>
        <a:bodyPr/>
        <a:lstStyle/>
        <a:p>
          <a:r>
            <a:rPr lang="en-US" sz="1600" dirty="0" smtClean="0"/>
            <a:t>Basic Resuscitation </a:t>
          </a:r>
        </a:p>
        <a:p>
          <a:r>
            <a:rPr lang="en-US" sz="1600" dirty="0" smtClean="0"/>
            <a:t>   (3-6%)</a:t>
          </a:r>
          <a:endParaRPr lang="en-US" sz="1600" dirty="0"/>
        </a:p>
      </dgm:t>
    </dgm:pt>
    <dgm:pt modelId="{B8A1C6AC-9A6A-4EC6-9654-339755399FA7}" type="parTrans" cxnId="{183D6654-4896-48F1-ABC1-BC1A486E5A32}">
      <dgm:prSet/>
      <dgm:spPr/>
      <dgm:t>
        <a:bodyPr/>
        <a:lstStyle/>
        <a:p>
          <a:endParaRPr lang="en-US"/>
        </a:p>
      </dgm:t>
    </dgm:pt>
    <dgm:pt modelId="{662054E3-5D11-46C9-A331-4126893DF48C}" type="sibTrans" cxnId="{183D6654-4896-48F1-ABC1-BC1A486E5A32}">
      <dgm:prSet/>
      <dgm:spPr/>
      <dgm:t>
        <a:bodyPr/>
        <a:lstStyle/>
        <a:p>
          <a:endParaRPr lang="en-US"/>
        </a:p>
      </dgm:t>
    </dgm:pt>
    <dgm:pt modelId="{D1458801-1B5C-401D-98F3-78029E9A402A}">
      <dgm:prSet phldrT="[Text]" custT="1"/>
      <dgm:spPr>
        <a:solidFill>
          <a:schemeClr val="accent6">
            <a:lumMod val="60000"/>
            <a:lumOff val="40000"/>
          </a:schemeClr>
        </a:solidFill>
      </dgm:spPr>
      <dgm:t>
        <a:bodyPr/>
        <a:lstStyle/>
        <a:p>
          <a:r>
            <a:rPr lang="en-US" sz="1600" dirty="0" smtClean="0"/>
            <a:t>Simple stimulation at birth to help them breathe       (5-10%)</a:t>
          </a:r>
          <a:endParaRPr lang="en-US" sz="1600" dirty="0"/>
        </a:p>
      </dgm:t>
    </dgm:pt>
    <dgm:pt modelId="{78D4E160-F6C4-46F2-8058-959A4510FC98}" type="parTrans" cxnId="{B9954424-3FBF-463D-8C23-7D0F43A63DAF}">
      <dgm:prSet/>
      <dgm:spPr/>
      <dgm:t>
        <a:bodyPr/>
        <a:lstStyle/>
        <a:p>
          <a:endParaRPr lang="en-US"/>
        </a:p>
      </dgm:t>
    </dgm:pt>
    <dgm:pt modelId="{2B95F9C2-6AE9-448F-9616-6951AC93880D}" type="sibTrans" cxnId="{B9954424-3FBF-463D-8C23-7D0F43A63DAF}">
      <dgm:prSet/>
      <dgm:spPr/>
      <dgm:t>
        <a:bodyPr/>
        <a:lstStyle/>
        <a:p>
          <a:endParaRPr lang="en-US"/>
        </a:p>
      </dgm:t>
    </dgm:pt>
    <dgm:pt modelId="{80ABFADA-9361-4A0D-95FE-463A906895A2}">
      <dgm:prSet phldrT="[Text]" custT="1"/>
      <dgm:spPr>
        <a:solidFill>
          <a:schemeClr val="accent3">
            <a:lumMod val="40000"/>
            <a:lumOff val="60000"/>
          </a:schemeClr>
        </a:solidFill>
      </dgm:spPr>
      <dgm:t>
        <a:bodyPr/>
        <a:lstStyle/>
        <a:p>
          <a:r>
            <a:rPr lang="en-US" sz="1600" dirty="0" smtClean="0"/>
            <a:t>All babies require immediate assessment at birth and simple newborn care </a:t>
          </a:r>
          <a:endParaRPr lang="en-US" sz="1600" dirty="0"/>
        </a:p>
      </dgm:t>
    </dgm:pt>
    <dgm:pt modelId="{169865BB-3271-4B18-91C2-A93A87B8CB95}" type="parTrans" cxnId="{5B732EE9-AC78-4F69-B6ED-520779554954}">
      <dgm:prSet/>
      <dgm:spPr/>
      <dgm:t>
        <a:bodyPr/>
        <a:lstStyle/>
        <a:p>
          <a:endParaRPr lang="en-US"/>
        </a:p>
      </dgm:t>
    </dgm:pt>
    <dgm:pt modelId="{05408E75-3EBB-42AF-8444-77113EDECC0B}" type="sibTrans" cxnId="{5B732EE9-AC78-4F69-B6ED-520779554954}">
      <dgm:prSet/>
      <dgm:spPr/>
      <dgm:t>
        <a:bodyPr/>
        <a:lstStyle/>
        <a:p>
          <a:endParaRPr lang="en-US"/>
        </a:p>
      </dgm:t>
    </dgm:pt>
    <dgm:pt modelId="{5B7700C3-F998-4DDB-B281-E91F81A602FB}" type="pres">
      <dgm:prSet presAssocID="{8640D0F1-8CF0-4A2F-B457-3534E9814B9A}" presName="Name0" presStyleCnt="0">
        <dgm:presLayoutVars>
          <dgm:dir/>
          <dgm:animLvl val="lvl"/>
          <dgm:resizeHandles val="exact"/>
        </dgm:presLayoutVars>
      </dgm:prSet>
      <dgm:spPr/>
    </dgm:pt>
    <dgm:pt modelId="{C9701A01-FF0C-4F3F-A668-C0094AA52252}" type="pres">
      <dgm:prSet presAssocID="{C9C7B2A2-4D1C-43F6-8980-F79C78195AAD}" presName="Name8" presStyleCnt="0"/>
      <dgm:spPr/>
    </dgm:pt>
    <dgm:pt modelId="{A128FB4D-5ECB-48A0-9CBF-ABB393BE307D}" type="pres">
      <dgm:prSet presAssocID="{C9C7B2A2-4D1C-43F6-8980-F79C78195AAD}" presName="level" presStyleLbl="node1" presStyleIdx="0" presStyleCnt="4">
        <dgm:presLayoutVars>
          <dgm:chMax val="1"/>
          <dgm:bulletEnabled val="1"/>
        </dgm:presLayoutVars>
      </dgm:prSet>
      <dgm:spPr/>
      <dgm:t>
        <a:bodyPr/>
        <a:lstStyle/>
        <a:p>
          <a:endParaRPr lang="en-US"/>
        </a:p>
      </dgm:t>
    </dgm:pt>
    <dgm:pt modelId="{449B0026-CDED-43FA-ACA8-B0D662C6B4DA}" type="pres">
      <dgm:prSet presAssocID="{C9C7B2A2-4D1C-43F6-8980-F79C78195AAD}" presName="levelTx" presStyleLbl="revTx" presStyleIdx="0" presStyleCnt="0">
        <dgm:presLayoutVars>
          <dgm:chMax val="1"/>
          <dgm:bulletEnabled val="1"/>
        </dgm:presLayoutVars>
      </dgm:prSet>
      <dgm:spPr/>
      <dgm:t>
        <a:bodyPr/>
        <a:lstStyle/>
        <a:p>
          <a:endParaRPr lang="en-US"/>
        </a:p>
      </dgm:t>
    </dgm:pt>
    <dgm:pt modelId="{264DD04C-183F-4B50-B598-7C10950CD4EC}" type="pres">
      <dgm:prSet presAssocID="{327E3750-46D6-4F66-8B4E-D5825978A5C8}" presName="Name8" presStyleCnt="0"/>
      <dgm:spPr/>
    </dgm:pt>
    <dgm:pt modelId="{17139B97-4E41-4B1B-A1E2-F9E03114EBF1}" type="pres">
      <dgm:prSet presAssocID="{327E3750-46D6-4F66-8B4E-D5825978A5C8}" presName="level" presStyleLbl="node1" presStyleIdx="1" presStyleCnt="4">
        <dgm:presLayoutVars>
          <dgm:chMax val="1"/>
          <dgm:bulletEnabled val="1"/>
        </dgm:presLayoutVars>
      </dgm:prSet>
      <dgm:spPr/>
      <dgm:t>
        <a:bodyPr/>
        <a:lstStyle/>
        <a:p>
          <a:endParaRPr lang="en-US"/>
        </a:p>
      </dgm:t>
    </dgm:pt>
    <dgm:pt modelId="{88FAFD08-9304-4C2F-8C60-6ACC916324A4}" type="pres">
      <dgm:prSet presAssocID="{327E3750-46D6-4F66-8B4E-D5825978A5C8}" presName="levelTx" presStyleLbl="revTx" presStyleIdx="0" presStyleCnt="0">
        <dgm:presLayoutVars>
          <dgm:chMax val="1"/>
          <dgm:bulletEnabled val="1"/>
        </dgm:presLayoutVars>
      </dgm:prSet>
      <dgm:spPr/>
      <dgm:t>
        <a:bodyPr/>
        <a:lstStyle/>
        <a:p>
          <a:endParaRPr lang="en-US"/>
        </a:p>
      </dgm:t>
    </dgm:pt>
    <dgm:pt modelId="{63BEA6CE-81EA-4E27-AE8F-F62896210176}" type="pres">
      <dgm:prSet presAssocID="{D1458801-1B5C-401D-98F3-78029E9A402A}" presName="Name8" presStyleCnt="0"/>
      <dgm:spPr/>
    </dgm:pt>
    <dgm:pt modelId="{D3781E57-882D-4D31-86FC-D13FE186043A}" type="pres">
      <dgm:prSet presAssocID="{D1458801-1B5C-401D-98F3-78029E9A402A}" presName="level" presStyleLbl="node1" presStyleIdx="2" presStyleCnt="4">
        <dgm:presLayoutVars>
          <dgm:chMax val="1"/>
          <dgm:bulletEnabled val="1"/>
        </dgm:presLayoutVars>
      </dgm:prSet>
      <dgm:spPr/>
      <dgm:t>
        <a:bodyPr/>
        <a:lstStyle/>
        <a:p>
          <a:endParaRPr lang="en-US"/>
        </a:p>
      </dgm:t>
    </dgm:pt>
    <dgm:pt modelId="{507D9F0A-25A9-49CD-BFEA-C1896F2E887F}" type="pres">
      <dgm:prSet presAssocID="{D1458801-1B5C-401D-98F3-78029E9A402A}" presName="levelTx" presStyleLbl="revTx" presStyleIdx="0" presStyleCnt="0">
        <dgm:presLayoutVars>
          <dgm:chMax val="1"/>
          <dgm:bulletEnabled val="1"/>
        </dgm:presLayoutVars>
      </dgm:prSet>
      <dgm:spPr/>
      <dgm:t>
        <a:bodyPr/>
        <a:lstStyle/>
        <a:p>
          <a:endParaRPr lang="en-US"/>
        </a:p>
      </dgm:t>
    </dgm:pt>
    <dgm:pt modelId="{3C68D6D8-4FBF-4A73-84DB-163182FD4041}" type="pres">
      <dgm:prSet presAssocID="{80ABFADA-9361-4A0D-95FE-463A906895A2}" presName="Name8" presStyleCnt="0"/>
      <dgm:spPr/>
    </dgm:pt>
    <dgm:pt modelId="{9D25B9B9-83BB-4F15-8E7A-F5FF1DC58A72}" type="pres">
      <dgm:prSet presAssocID="{80ABFADA-9361-4A0D-95FE-463A906895A2}" presName="level" presStyleLbl="node1" presStyleIdx="3" presStyleCnt="4">
        <dgm:presLayoutVars>
          <dgm:chMax val="1"/>
          <dgm:bulletEnabled val="1"/>
        </dgm:presLayoutVars>
      </dgm:prSet>
      <dgm:spPr/>
      <dgm:t>
        <a:bodyPr/>
        <a:lstStyle/>
        <a:p>
          <a:endParaRPr lang="en-US"/>
        </a:p>
      </dgm:t>
    </dgm:pt>
    <dgm:pt modelId="{C8D8AB1E-0916-4034-A521-8A572F4E405F}" type="pres">
      <dgm:prSet presAssocID="{80ABFADA-9361-4A0D-95FE-463A906895A2}" presName="levelTx" presStyleLbl="revTx" presStyleIdx="0" presStyleCnt="0">
        <dgm:presLayoutVars>
          <dgm:chMax val="1"/>
          <dgm:bulletEnabled val="1"/>
        </dgm:presLayoutVars>
      </dgm:prSet>
      <dgm:spPr/>
      <dgm:t>
        <a:bodyPr/>
        <a:lstStyle/>
        <a:p>
          <a:endParaRPr lang="en-US"/>
        </a:p>
      </dgm:t>
    </dgm:pt>
  </dgm:ptLst>
  <dgm:cxnLst>
    <dgm:cxn modelId="{D25FA861-BDB2-47BA-8BDA-D9647FDAEEAC}" type="presOf" srcId="{327E3750-46D6-4F66-8B4E-D5825978A5C8}" destId="{17139B97-4E41-4B1B-A1E2-F9E03114EBF1}" srcOrd="0" destOrd="0" presId="urn:microsoft.com/office/officeart/2005/8/layout/pyramid1"/>
    <dgm:cxn modelId="{E581F4E1-14C4-4249-84C4-41400A4F2FA6}" type="presOf" srcId="{327E3750-46D6-4F66-8B4E-D5825978A5C8}" destId="{88FAFD08-9304-4C2F-8C60-6ACC916324A4}" srcOrd="1" destOrd="0" presId="urn:microsoft.com/office/officeart/2005/8/layout/pyramid1"/>
    <dgm:cxn modelId="{B9954424-3FBF-463D-8C23-7D0F43A63DAF}" srcId="{8640D0F1-8CF0-4A2F-B457-3534E9814B9A}" destId="{D1458801-1B5C-401D-98F3-78029E9A402A}" srcOrd="2" destOrd="0" parTransId="{78D4E160-F6C4-46F2-8058-959A4510FC98}" sibTransId="{2B95F9C2-6AE9-448F-9616-6951AC93880D}"/>
    <dgm:cxn modelId="{85283A12-448C-442F-80BA-ED0B5129611A}" type="presOf" srcId="{8640D0F1-8CF0-4A2F-B457-3534E9814B9A}" destId="{5B7700C3-F998-4DDB-B281-E91F81A602FB}" srcOrd="0" destOrd="0" presId="urn:microsoft.com/office/officeart/2005/8/layout/pyramid1"/>
    <dgm:cxn modelId="{0B56DA76-2C6A-45D5-B0C8-B3C799C3A458}" srcId="{8640D0F1-8CF0-4A2F-B457-3534E9814B9A}" destId="{C9C7B2A2-4D1C-43F6-8980-F79C78195AAD}" srcOrd="0" destOrd="0" parTransId="{4B234CE8-2B2F-4D09-B382-64B416B41498}" sibTransId="{FE39796C-DEC2-4400-9B92-4F37469B58EE}"/>
    <dgm:cxn modelId="{8265300E-021B-46EE-91E3-CC073CB64418}" type="presOf" srcId="{C9C7B2A2-4D1C-43F6-8980-F79C78195AAD}" destId="{449B0026-CDED-43FA-ACA8-B0D662C6B4DA}" srcOrd="1" destOrd="0" presId="urn:microsoft.com/office/officeart/2005/8/layout/pyramid1"/>
    <dgm:cxn modelId="{183D6654-4896-48F1-ABC1-BC1A486E5A32}" srcId="{8640D0F1-8CF0-4A2F-B457-3534E9814B9A}" destId="{327E3750-46D6-4F66-8B4E-D5825978A5C8}" srcOrd="1" destOrd="0" parTransId="{B8A1C6AC-9A6A-4EC6-9654-339755399FA7}" sibTransId="{662054E3-5D11-46C9-A331-4126893DF48C}"/>
    <dgm:cxn modelId="{DAB86880-312F-4EA3-A88E-7CDFC58A626E}" type="presOf" srcId="{80ABFADA-9361-4A0D-95FE-463A906895A2}" destId="{9D25B9B9-83BB-4F15-8E7A-F5FF1DC58A72}" srcOrd="0" destOrd="0" presId="urn:microsoft.com/office/officeart/2005/8/layout/pyramid1"/>
    <dgm:cxn modelId="{3D072CE3-D0CC-4F8C-8C78-4EC4FD28C1B1}" type="presOf" srcId="{C9C7B2A2-4D1C-43F6-8980-F79C78195AAD}" destId="{A128FB4D-5ECB-48A0-9CBF-ABB393BE307D}" srcOrd="0" destOrd="0" presId="urn:microsoft.com/office/officeart/2005/8/layout/pyramid1"/>
    <dgm:cxn modelId="{C35ADAA7-50D5-449D-AE93-6923B4633436}" type="presOf" srcId="{D1458801-1B5C-401D-98F3-78029E9A402A}" destId="{507D9F0A-25A9-49CD-BFEA-C1896F2E887F}" srcOrd="1" destOrd="0" presId="urn:microsoft.com/office/officeart/2005/8/layout/pyramid1"/>
    <dgm:cxn modelId="{6514403C-EB1F-48B4-80A7-2164BD030637}" type="presOf" srcId="{D1458801-1B5C-401D-98F3-78029E9A402A}" destId="{D3781E57-882D-4D31-86FC-D13FE186043A}" srcOrd="0" destOrd="0" presId="urn:microsoft.com/office/officeart/2005/8/layout/pyramid1"/>
    <dgm:cxn modelId="{5B732EE9-AC78-4F69-B6ED-520779554954}" srcId="{8640D0F1-8CF0-4A2F-B457-3534E9814B9A}" destId="{80ABFADA-9361-4A0D-95FE-463A906895A2}" srcOrd="3" destOrd="0" parTransId="{169865BB-3271-4B18-91C2-A93A87B8CB95}" sibTransId="{05408E75-3EBB-42AF-8444-77113EDECC0B}"/>
    <dgm:cxn modelId="{D6240D52-64B4-47C4-AEA9-FC38032162A1}" type="presOf" srcId="{80ABFADA-9361-4A0D-95FE-463A906895A2}" destId="{C8D8AB1E-0916-4034-A521-8A572F4E405F}" srcOrd="1" destOrd="0" presId="urn:microsoft.com/office/officeart/2005/8/layout/pyramid1"/>
    <dgm:cxn modelId="{8FDFADF0-EBF2-4187-97B9-0AEF8086D523}" type="presParOf" srcId="{5B7700C3-F998-4DDB-B281-E91F81A602FB}" destId="{C9701A01-FF0C-4F3F-A668-C0094AA52252}" srcOrd="0" destOrd="0" presId="urn:microsoft.com/office/officeart/2005/8/layout/pyramid1"/>
    <dgm:cxn modelId="{3825AFD2-A38F-4356-B43C-E53CBB692970}" type="presParOf" srcId="{C9701A01-FF0C-4F3F-A668-C0094AA52252}" destId="{A128FB4D-5ECB-48A0-9CBF-ABB393BE307D}" srcOrd="0" destOrd="0" presId="urn:microsoft.com/office/officeart/2005/8/layout/pyramid1"/>
    <dgm:cxn modelId="{CA6A840B-1D22-4B71-B48A-530F4BCD14DE}" type="presParOf" srcId="{C9701A01-FF0C-4F3F-A668-C0094AA52252}" destId="{449B0026-CDED-43FA-ACA8-B0D662C6B4DA}" srcOrd="1" destOrd="0" presId="urn:microsoft.com/office/officeart/2005/8/layout/pyramid1"/>
    <dgm:cxn modelId="{7707A518-2957-449C-BF5D-2AE98FE3BF53}" type="presParOf" srcId="{5B7700C3-F998-4DDB-B281-E91F81A602FB}" destId="{264DD04C-183F-4B50-B598-7C10950CD4EC}" srcOrd="1" destOrd="0" presId="urn:microsoft.com/office/officeart/2005/8/layout/pyramid1"/>
    <dgm:cxn modelId="{DBDC5E0A-94A0-4EFA-8491-F050EC0AFE14}" type="presParOf" srcId="{264DD04C-183F-4B50-B598-7C10950CD4EC}" destId="{17139B97-4E41-4B1B-A1E2-F9E03114EBF1}" srcOrd="0" destOrd="0" presId="urn:microsoft.com/office/officeart/2005/8/layout/pyramid1"/>
    <dgm:cxn modelId="{0B4FD626-82F5-4488-8BA5-ACD28F3017E8}" type="presParOf" srcId="{264DD04C-183F-4B50-B598-7C10950CD4EC}" destId="{88FAFD08-9304-4C2F-8C60-6ACC916324A4}" srcOrd="1" destOrd="0" presId="urn:microsoft.com/office/officeart/2005/8/layout/pyramid1"/>
    <dgm:cxn modelId="{301C111E-574A-4DCF-BC56-0ED19A724ED1}" type="presParOf" srcId="{5B7700C3-F998-4DDB-B281-E91F81A602FB}" destId="{63BEA6CE-81EA-4E27-AE8F-F62896210176}" srcOrd="2" destOrd="0" presId="urn:microsoft.com/office/officeart/2005/8/layout/pyramid1"/>
    <dgm:cxn modelId="{84787BC5-9C43-4658-96F4-209B26F0A652}" type="presParOf" srcId="{63BEA6CE-81EA-4E27-AE8F-F62896210176}" destId="{D3781E57-882D-4D31-86FC-D13FE186043A}" srcOrd="0" destOrd="0" presId="urn:microsoft.com/office/officeart/2005/8/layout/pyramid1"/>
    <dgm:cxn modelId="{9A3EC43D-862A-444C-A7E1-3DBFB37B9A10}" type="presParOf" srcId="{63BEA6CE-81EA-4E27-AE8F-F62896210176}" destId="{507D9F0A-25A9-49CD-BFEA-C1896F2E887F}" srcOrd="1" destOrd="0" presId="urn:microsoft.com/office/officeart/2005/8/layout/pyramid1"/>
    <dgm:cxn modelId="{F2834E46-E9A0-4C9E-92D8-067B9DB30C3E}" type="presParOf" srcId="{5B7700C3-F998-4DDB-B281-E91F81A602FB}" destId="{3C68D6D8-4FBF-4A73-84DB-163182FD4041}" srcOrd="3" destOrd="0" presId="urn:microsoft.com/office/officeart/2005/8/layout/pyramid1"/>
    <dgm:cxn modelId="{4BEE5F65-7AED-4E33-926D-88BAA5184377}" type="presParOf" srcId="{3C68D6D8-4FBF-4A73-84DB-163182FD4041}" destId="{9D25B9B9-83BB-4F15-8E7A-F5FF1DC58A72}" srcOrd="0" destOrd="0" presId="urn:microsoft.com/office/officeart/2005/8/layout/pyramid1"/>
    <dgm:cxn modelId="{97BDEC80-5893-486B-9E48-7CBFF64B709A}" type="presParOf" srcId="{3C68D6D8-4FBF-4A73-84DB-163182FD4041}" destId="{C8D8AB1E-0916-4034-A521-8A572F4E405F}"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5F950A-A39A-41FA-9EF9-8418CF397DCE}"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AED739C7-6A98-425C-BD1A-F44DBB7AC751}">
      <dgm:prSet phldrT="[Text]"/>
      <dgm:spPr/>
      <dgm:t>
        <a:bodyPr/>
        <a:lstStyle/>
        <a:p>
          <a:r>
            <a:rPr lang="en-US" b="1" dirty="0" smtClean="0"/>
            <a:t>Evidence-based, high impact practices</a:t>
          </a:r>
          <a:endParaRPr lang="en-US" b="1" dirty="0"/>
        </a:p>
      </dgm:t>
    </dgm:pt>
    <dgm:pt modelId="{4C9766EA-094F-4092-A32C-C41F8BFBA73E}" type="parTrans" cxnId="{6B638DBA-7334-410C-954F-DF0B3768FC9B}">
      <dgm:prSet/>
      <dgm:spPr/>
      <dgm:t>
        <a:bodyPr/>
        <a:lstStyle/>
        <a:p>
          <a:endParaRPr lang="en-US"/>
        </a:p>
      </dgm:t>
    </dgm:pt>
    <dgm:pt modelId="{2326BBFD-AC72-41E8-A000-D12976AFC7B7}" type="sibTrans" cxnId="{6B638DBA-7334-410C-954F-DF0B3768FC9B}">
      <dgm:prSet/>
      <dgm:spPr/>
      <dgm:t>
        <a:bodyPr/>
        <a:lstStyle/>
        <a:p>
          <a:endParaRPr lang="en-US"/>
        </a:p>
      </dgm:t>
    </dgm:pt>
    <dgm:pt modelId="{F7E67755-4D07-4D34-BA47-214F2BF9F067}">
      <dgm:prSet phldrT="[Text]"/>
      <dgm:spPr>
        <a:solidFill>
          <a:schemeClr val="accent3">
            <a:lumMod val="40000"/>
            <a:lumOff val="60000"/>
          </a:schemeClr>
        </a:solidFill>
      </dgm:spPr>
      <dgm:t>
        <a:bodyPr/>
        <a:lstStyle/>
        <a:p>
          <a:r>
            <a:rPr lang="en-US" dirty="0" smtClean="0">
              <a:solidFill>
                <a:schemeClr val="tx1"/>
              </a:solidFill>
            </a:rPr>
            <a:t>All Practices  Performed</a:t>
          </a:r>
          <a:endParaRPr lang="en-US" dirty="0">
            <a:solidFill>
              <a:schemeClr val="tx1"/>
            </a:solidFill>
          </a:endParaRPr>
        </a:p>
      </dgm:t>
    </dgm:pt>
    <dgm:pt modelId="{B763F946-CA59-494D-82A2-34443B774682}" type="parTrans" cxnId="{0E108186-D9FA-48BB-BFFE-059A77722570}">
      <dgm:prSet/>
      <dgm:spPr/>
      <dgm:t>
        <a:bodyPr/>
        <a:lstStyle/>
        <a:p>
          <a:endParaRPr lang="en-US"/>
        </a:p>
      </dgm:t>
    </dgm:pt>
    <dgm:pt modelId="{67E168DB-2F3E-464C-937C-298C07D1EB2E}" type="sibTrans" cxnId="{0E108186-D9FA-48BB-BFFE-059A77722570}">
      <dgm:prSet/>
      <dgm:spPr/>
      <dgm:t>
        <a:bodyPr/>
        <a:lstStyle/>
        <a:p>
          <a:endParaRPr lang="en-US"/>
        </a:p>
      </dgm:t>
    </dgm:pt>
    <dgm:pt modelId="{8C7914FF-D4E1-4FE1-BA1D-D220013D7C53}">
      <dgm:prSet phldrT="[Text]"/>
      <dgm:spPr>
        <a:solidFill>
          <a:schemeClr val="accent4">
            <a:lumMod val="60000"/>
            <a:lumOff val="40000"/>
          </a:schemeClr>
        </a:solidFill>
      </dgm:spPr>
      <dgm:t>
        <a:bodyPr/>
        <a:lstStyle/>
        <a:p>
          <a:r>
            <a:rPr lang="en-US" dirty="0" smtClean="0">
              <a:solidFill>
                <a:schemeClr val="tx1"/>
              </a:solidFill>
            </a:rPr>
            <a:t>Performed in Each Case</a:t>
          </a:r>
          <a:endParaRPr lang="en-US" dirty="0">
            <a:solidFill>
              <a:schemeClr val="tx1"/>
            </a:solidFill>
          </a:endParaRPr>
        </a:p>
      </dgm:t>
    </dgm:pt>
    <dgm:pt modelId="{654C945A-5E23-40DD-853E-1A7E1894A670}" type="parTrans" cxnId="{F468A180-6F70-436D-A9B3-342900E0FA59}">
      <dgm:prSet/>
      <dgm:spPr/>
      <dgm:t>
        <a:bodyPr/>
        <a:lstStyle/>
        <a:p>
          <a:endParaRPr lang="en-US"/>
        </a:p>
      </dgm:t>
    </dgm:pt>
    <dgm:pt modelId="{021B5A3A-10F5-443F-B409-98D45354E055}" type="sibTrans" cxnId="{F468A180-6F70-436D-A9B3-342900E0FA59}">
      <dgm:prSet/>
      <dgm:spPr/>
      <dgm:t>
        <a:bodyPr/>
        <a:lstStyle/>
        <a:p>
          <a:endParaRPr lang="en-US"/>
        </a:p>
      </dgm:t>
    </dgm:pt>
    <dgm:pt modelId="{B9911916-5CA9-4D24-8DF4-76AF683B3103}">
      <dgm:prSet phldrT="[Text]"/>
      <dgm:spPr/>
      <dgm:t>
        <a:bodyPr/>
        <a:lstStyle/>
        <a:p>
          <a:r>
            <a:rPr lang="en-US" dirty="0" smtClean="0">
              <a:solidFill>
                <a:schemeClr val="tx1"/>
              </a:solidFill>
            </a:rPr>
            <a:t>Performed in a Timely Manner</a:t>
          </a:r>
          <a:endParaRPr lang="en-US" dirty="0">
            <a:solidFill>
              <a:schemeClr val="tx1"/>
            </a:solidFill>
          </a:endParaRPr>
        </a:p>
      </dgm:t>
    </dgm:pt>
    <dgm:pt modelId="{FB120396-59FA-42CB-ADCB-A65CC27187A5}" type="parTrans" cxnId="{1AF1A7A9-362D-4C6F-9EBD-EE223A02AADC}">
      <dgm:prSet/>
      <dgm:spPr/>
      <dgm:t>
        <a:bodyPr/>
        <a:lstStyle/>
        <a:p>
          <a:endParaRPr lang="en-US"/>
        </a:p>
      </dgm:t>
    </dgm:pt>
    <dgm:pt modelId="{4019F2BE-226C-4EA7-9808-3EA1A155C804}" type="sibTrans" cxnId="{1AF1A7A9-362D-4C6F-9EBD-EE223A02AADC}">
      <dgm:prSet/>
      <dgm:spPr/>
      <dgm:t>
        <a:bodyPr/>
        <a:lstStyle/>
        <a:p>
          <a:endParaRPr lang="en-US"/>
        </a:p>
      </dgm:t>
    </dgm:pt>
    <dgm:pt modelId="{B7E19973-39A5-4AC1-975A-7C42D24C61EB}">
      <dgm:prSet phldrT="[Text]"/>
      <dgm:spPr>
        <a:solidFill>
          <a:schemeClr val="accent2">
            <a:lumMod val="60000"/>
            <a:lumOff val="40000"/>
          </a:schemeClr>
        </a:solidFill>
      </dgm:spPr>
      <dgm:t>
        <a:bodyPr/>
        <a:lstStyle/>
        <a:p>
          <a:r>
            <a:rPr lang="en-US" dirty="0" smtClean="0">
              <a:solidFill>
                <a:schemeClr val="tx1"/>
              </a:solidFill>
            </a:rPr>
            <a:t>Performed as per Standards</a:t>
          </a:r>
          <a:endParaRPr lang="en-US" dirty="0">
            <a:solidFill>
              <a:schemeClr val="tx1"/>
            </a:solidFill>
          </a:endParaRPr>
        </a:p>
      </dgm:t>
    </dgm:pt>
    <dgm:pt modelId="{479C29A1-551C-4D3E-87A6-286AD22BDC8A}" type="parTrans" cxnId="{74D3A920-5E48-4D4F-828A-D682F66F08DB}">
      <dgm:prSet/>
      <dgm:spPr/>
      <dgm:t>
        <a:bodyPr/>
        <a:lstStyle/>
        <a:p>
          <a:endParaRPr lang="en-US"/>
        </a:p>
      </dgm:t>
    </dgm:pt>
    <dgm:pt modelId="{DCF5CAE3-00C0-4F0E-AA1E-4F2191DD0DC6}" type="sibTrans" cxnId="{74D3A920-5E48-4D4F-828A-D682F66F08DB}">
      <dgm:prSet/>
      <dgm:spPr/>
      <dgm:t>
        <a:bodyPr/>
        <a:lstStyle/>
        <a:p>
          <a:endParaRPr lang="en-US"/>
        </a:p>
      </dgm:t>
    </dgm:pt>
    <dgm:pt modelId="{5064C58A-2EEC-4134-8549-8641F7A7C0CA}" type="pres">
      <dgm:prSet presAssocID="{DB5F950A-A39A-41FA-9EF9-8418CF397DCE}" presName="diagram" presStyleCnt="0">
        <dgm:presLayoutVars>
          <dgm:chMax val="1"/>
          <dgm:dir/>
          <dgm:animLvl val="ctr"/>
          <dgm:resizeHandles val="exact"/>
        </dgm:presLayoutVars>
      </dgm:prSet>
      <dgm:spPr/>
      <dgm:t>
        <a:bodyPr/>
        <a:lstStyle/>
        <a:p>
          <a:endParaRPr lang="en-US"/>
        </a:p>
      </dgm:t>
    </dgm:pt>
    <dgm:pt modelId="{03D200E3-8C43-4572-AD28-B50D9B1424AF}" type="pres">
      <dgm:prSet presAssocID="{DB5F950A-A39A-41FA-9EF9-8418CF397DCE}" presName="matrix" presStyleCnt="0"/>
      <dgm:spPr/>
      <dgm:t>
        <a:bodyPr/>
        <a:lstStyle/>
        <a:p>
          <a:endParaRPr lang="en-IN"/>
        </a:p>
      </dgm:t>
    </dgm:pt>
    <dgm:pt modelId="{E1B93C58-11C1-4083-966A-36F7C11D618B}" type="pres">
      <dgm:prSet presAssocID="{DB5F950A-A39A-41FA-9EF9-8418CF397DCE}" presName="tile1" presStyleLbl="node1" presStyleIdx="0" presStyleCnt="4"/>
      <dgm:spPr/>
      <dgm:t>
        <a:bodyPr/>
        <a:lstStyle/>
        <a:p>
          <a:endParaRPr lang="en-US"/>
        </a:p>
      </dgm:t>
    </dgm:pt>
    <dgm:pt modelId="{FEFF2814-1EC6-4584-A42A-1CFE82618AA9}" type="pres">
      <dgm:prSet presAssocID="{DB5F950A-A39A-41FA-9EF9-8418CF397DCE}" presName="tile1text" presStyleLbl="node1" presStyleIdx="0" presStyleCnt="4">
        <dgm:presLayoutVars>
          <dgm:chMax val="0"/>
          <dgm:chPref val="0"/>
          <dgm:bulletEnabled val="1"/>
        </dgm:presLayoutVars>
      </dgm:prSet>
      <dgm:spPr/>
      <dgm:t>
        <a:bodyPr/>
        <a:lstStyle/>
        <a:p>
          <a:endParaRPr lang="en-US"/>
        </a:p>
      </dgm:t>
    </dgm:pt>
    <dgm:pt modelId="{4267EAE4-2576-45C1-A411-17EE351F77E0}" type="pres">
      <dgm:prSet presAssocID="{DB5F950A-A39A-41FA-9EF9-8418CF397DCE}" presName="tile2" presStyleLbl="node1" presStyleIdx="1" presStyleCnt="4"/>
      <dgm:spPr/>
      <dgm:t>
        <a:bodyPr/>
        <a:lstStyle/>
        <a:p>
          <a:endParaRPr lang="en-US"/>
        </a:p>
      </dgm:t>
    </dgm:pt>
    <dgm:pt modelId="{0A145641-186B-44A6-A63E-21EFDB541950}" type="pres">
      <dgm:prSet presAssocID="{DB5F950A-A39A-41FA-9EF9-8418CF397DCE}" presName="tile2text" presStyleLbl="node1" presStyleIdx="1" presStyleCnt="4">
        <dgm:presLayoutVars>
          <dgm:chMax val="0"/>
          <dgm:chPref val="0"/>
          <dgm:bulletEnabled val="1"/>
        </dgm:presLayoutVars>
      </dgm:prSet>
      <dgm:spPr/>
      <dgm:t>
        <a:bodyPr/>
        <a:lstStyle/>
        <a:p>
          <a:endParaRPr lang="en-US"/>
        </a:p>
      </dgm:t>
    </dgm:pt>
    <dgm:pt modelId="{A23A3703-EEA4-46C4-9ED4-739FA648273B}" type="pres">
      <dgm:prSet presAssocID="{DB5F950A-A39A-41FA-9EF9-8418CF397DCE}" presName="tile3" presStyleLbl="node1" presStyleIdx="2" presStyleCnt="4"/>
      <dgm:spPr/>
      <dgm:t>
        <a:bodyPr/>
        <a:lstStyle/>
        <a:p>
          <a:endParaRPr lang="en-US"/>
        </a:p>
      </dgm:t>
    </dgm:pt>
    <dgm:pt modelId="{92321E24-FC2F-424B-BC8D-2E14C90FA212}" type="pres">
      <dgm:prSet presAssocID="{DB5F950A-A39A-41FA-9EF9-8418CF397DCE}" presName="tile3text" presStyleLbl="node1" presStyleIdx="2" presStyleCnt="4">
        <dgm:presLayoutVars>
          <dgm:chMax val="0"/>
          <dgm:chPref val="0"/>
          <dgm:bulletEnabled val="1"/>
        </dgm:presLayoutVars>
      </dgm:prSet>
      <dgm:spPr/>
      <dgm:t>
        <a:bodyPr/>
        <a:lstStyle/>
        <a:p>
          <a:endParaRPr lang="en-US"/>
        </a:p>
      </dgm:t>
    </dgm:pt>
    <dgm:pt modelId="{5F8F5F41-7660-4E5C-B676-3539E7B46BFE}" type="pres">
      <dgm:prSet presAssocID="{DB5F950A-A39A-41FA-9EF9-8418CF397DCE}" presName="tile4" presStyleLbl="node1" presStyleIdx="3" presStyleCnt="4"/>
      <dgm:spPr/>
      <dgm:t>
        <a:bodyPr/>
        <a:lstStyle/>
        <a:p>
          <a:endParaRPr lang="en-US"/>
        </a:p>
      </dgm:t>
    </dgm:pt>
    <dgm:pt modelId="{904BDD28-3A64-45AF-B5D7-6E7A11755D5A}" type="pres">
      <dgm:prSet presAssocID="{DB5F950A-A39A-41FA-9EF9-8418CF397DCE}" presName="tile4text" presStyleLbl="node1" presStyleIdx="3" presStyleCnt="4">
        <dgm:presLayoutVars>
          <dgm:chMax val="0"/>
          <dgm:chPref val="0"/>
          <dgm:bulletEnabled val="1"/>
        </dgm:presLayoutVars>
      </dgm:prSet>
      <dgm:spPr/>
      <dgm:t>
        <a:bodyPr/>
        <a:lstStyle/>
        <a:p>
          <a:endParaRPr lang="en-US"/>
        </a:p>
      </dgm:t>
    </dgm:pt>
    <dgm:pt modelId="{34712787-8AA6-45E4-A4F5-C10F807BDC38}" type="pres">
      <dgm:prSet presAssocID="{DB5F950A-A39A-41FA-9EF9-8418CF397DCE}" presName="centerTile" presStyleLbl="fgShp" presStyleIdx="0" presStyleCnt="1" custScaleX="180556" custScaleY="150001">
        <dgm:presLayoutVars>
          <dgm:chMax val="0"/>
          <dgm:chPref val="0"/>
        </dgm:presLayoutVars>
      </dgm:prSet>
      <dgm:spPr/>
      <dgm:t>
        <a:bodyPr/>
        <a:lstStyle/>
        <a:p>
          <a:endParaRPr lang="en-US"/>
        </a:p>
      </dgm:t>
    </dgm:pt>
  </dgm:ptLst>
  <dgm:cxnLst>
    <dgm:cxn modelId="{0E108186-D9FA-48BB-BFFE-059A77722570}" srcId="{AED739C7-6A98-425C-BD1A-F44DBB7AC751}" destId="{F7E67755-4D07-4D34-BA47-214F2BF9F067}" srcOrd="0" destOrd="0" parTransId="{B763F946-CA59-494D-82A2-34443B774682}" sibTransId="{67E168DB-2F3E-464C-937C-298C07D1EB2E}"/>
    <dgm:cxn modelId="{8A8275AF-59E9-4BFB-B2E5-4BB9427E95A0}" type="presOf" srcId="{F7E67755-4D07-4D34-BA47-214F2BF9F067}" destId="{FEFF2814-1EC6-4584-A42A-1CFE82618AA9}" srcOrd="1" destOrd="0" presId="urn:microsoft.com/office/officeart/2005/8/layout/matrix1"/>
    <dgm:cxn modelId="{6B638DBA-7334-410C-954F-DF0B3768FC9B}" srcId="{DB5F950A-A39A-41FA-9EF9-8418CF397DCE}" destId="{AED739C7-6A98-425C-BD1A-F44DBB7AC751}" srcOrd="0" destOrd="0" parTransId="{4C9766EA-094F-4092-A32C-C41F8BFBA73E}" sibTransId="{2326BBFD-AC72-41E8-A000-D12976AFC7B7}"/>
    <dgm:cxn modelId="{E8F85767-D23A-486B-9683-7DD582F2699A}" type="presOf" srcId="{8C7914FF-D4E1-4FE1-BA1D-D220013D7C53}" destId="{4267EAE4-2576-45C1-A411-17EE351F77E0}" srcOrd="0" destOrd="0" presId="urn:microsoft.com/office/officeart/2005/8/layout/matrix1"/>
    <dgm:cxn modelId="{5F12FEE0-6D71-463C-9BCA-8B1E783D516E}" type="presOf" srcId="{B7E19973-39A5-4AC1-975A-7C42D24C61EB}" destId="{5F8F5F41-7660-4E5C-B676-3539E7B46BFE}" srcOrd="0" destOrd="0" presId="urn:microsoft.com/office/officeart/2005/8/layout/matrix1"/>
    <dgm:cxn modelId="{D1D4F5D8-9842-4490-96BA-9C4DEEE3CF80}" type="presOf" srcId="{B7E19973-39A5-4AC1-975A-7C42D24C61EB}" destId="{904BDD28-3A64-45AF-B5D7-6E7A11755D5A}" srcOrd="1" destOrd="0" presId="urn:microsoft.com/office/officeart/2005/8/layout/matrix1"/>
    <dgm:cxn modelId="{32E01FC0-7CE9-4FA9-9280-62A6B0F5BDAF}" type="presOf" srcId="{DB5F950A-A39A-41FA-9EF9-8418CF397DCE}" destId="{5064C58A-2EEC-4134-8549-8641F7A7C0CA}" srcOrd="0" destOrd="0" presId="urn:microsoft.com/office/officeart/2005/8/layout/matrix1"/>
    <dgm:cxn modelId="{4FA7A263-8B30-4B5B-A826-2D9EFE1877D0}" type="presOf" srcId="{8C7914FF-D4E1-4FE1-BA1D-D220013D7C53}" destId="{0A145641-186B-44A6-A63E-21EFDB541950}" srcOrd="1" destOrd="0" presId="urn:microsoft.com/office/officeart/2005/8/layout/matrix1"/>
    <dgm:cxn modelId="{F1E40BCE-7CD8-41A0-A792-950698EE8A14}" type="presOf" srcId="{B9911916-5CA9-4D24-8DF4-76AF683B3103}" destId="{A23A3703-EEA4-46C4-9ED4-739FA648273B}" srcOrd="0" destOrd="0" presId="urn:microsoft.com/office/officeart/2005/8/layout/matrix1"/>
    <dgm:cxn modelId="{FD23F9B1-BD70-4B54-A62F-B372BE3A5957}" type="presOf" srcId="{B9911916-5CA9-4D24-8DF4-76AF683B3103}" destId="{92321E24-FC2F-424B-BC8D-2E14C90FA212}" srcOrd="1" destOrd="0" presId="urn:microsoft.com/office/officeart/2005/8/layout/matrix1"/>
    <dgm:cxn modelId="{1AF1A7A9-362D-4C6F-9EBD-EE223A02AADC}" srcId="{AED739C7-6A98-425C-BD1A-F44DBB7AC751}" destId="{B9911916-5CA9-4D24-8DF4-76AF683B3103}" srcOrd="2" destOrd="0" parTransId="{FB120396-59FA-42CB-ADCB-A65CC27187A5}" sibTransId="{4019F2BE-226C-4EA7-9808-3EA1A155C804}"/>
    <dgm:cxn modelId="{F468A180-6F70-436D-A9B3-342900E0FA59}" srcId="{AED739C7-6A98-425C-BD1A-F44DBB7AC751}" destId="{8C7914FF-D4E1-4FE1-BA1D-D220013D7C53}" srcOrd="1" destOrd="0" parTransId="{654C945A-5E23-40DD-853E-1A7E1894A670}" sibTransId="{021B5A3A-10F5-443F-B409-98D45354E055}"/>
    <dgm:cxn modelId="{0FA4FEB3-136B-4F4E-882F-77309E47AFDE}" type="presOf" srcId="{F7E67755-4D07-4D34-BA47-214F2BF9F067}" destId="{E1B93C58-11C1-4083-966A-36F7C11D618B}" srcOrd="0" destOrd="0" presId="urn:microsoft.com/office/officeart/2005/8/layout/matrix1"/>
    <dgm:cxn modelId="{74D3A920-5E48-4D4F-828A-D682F66F08DB}" srcId="{AED739C7-6A98-425C-BD1A-F44DBB7AC751}" destId="{B7E19973-39A5-4AC1-975A-7C42D24C61EB}" srcOrd="3" destOrd="0" parTransId="{479C29A1-551C-4D3E-87A6-286AD22BDC8A}" sibTransId="{DCF5CAE3-00C0-4F0E-AA1E-4F2191DD0DC6}"/>
    <dgm:cxn modelId="{7326139E-464A-4474-B80E-79C896CD1237}" type="presOf" srcId="{AED739C7-6A98-425C-BD1A-F44DBB7AC751}" destId="{34712787-8AA6-45E4-A4F5-C10F807BDC38}" srcOrd="0" destOrd="0" presId="urn:microsoft.com/office/officeart/2005/8/layout/matrix1"/>
    <dgm:cxn modelId="{829ADBDA-1ACF-4FAB-8024-F3337F5F3240}" type="presParOf" srcId="{5064C58A-2EEC-4134-8549-8641F7A7C0CA}" destId="{03D200E3-8C43-4572-AD28-B50D9B1424AF}" srcOrd="0" destOrd="0" presId="urn:microsoft.com/office/officeart/2005/8/layout/matrix1"/>
    <dgm:cxn modelId="{E8C06DF7-D9B7-4D25-B60B-DBCAFEC24490}" type="presParOf" srcId="{03D200E3-8C43-4572-AD28-B50D9B1424AF}" destId="{E1B93C58-11C1-4083-966A-36F7C11D618B}" srcOrd="0" destOrd="0" presId="urn:microsoft.com/office/officeart/2005/8/layout/matrix1"/>
    <dgm:cxn modelId="{A874C2C0-9AE7-4A75-B0A7-E72F21E95EBA}" type="presParOf" srcId="{03D200E3-8C43-4572-AD28-B50D9B1424AF}" destId="{FEFF2814-1EC6-4584-A42A-1CFE82618AA9}" srcOrd="1" destOrd="0" presId="urn:microsoft.com/office/officeart/2005/8/layout/matrix1"/>
    <dgm:cxn modelId="{83608321-C2E3-469E-8F84-6B7E7CFA0472}" type="presParOf" srcId="{03D200E3-8C43-4572-AD28-B50D9B1424AF}" destId="{4267EAE4-2576-45C1-A411-17EE351F77E0}" srcOrd="2" destOrd="0" presId="urn:microsoft.com/office/officeart/2005/8/layout/matrix1"/>
    <dgm:cxn modelId="{4D135777-22A6-4A6D-9D49-688D8A710E6E}" type="presParOf" srcId="{03D200E3-8C43-4572-AD28-B50D9B1424AF}" destId="{0A145641-186B-44A6-A63E-21EFDB541950}" srcOrd="3" destOrd="0" presId="urn:microsoft.com/office/officeart/2005/8/layout/matrix1"/>
    <dgm:cxn modelId="{BA70F4DD-D2BD-4559-81C2-254458B8CE58}" type="presParOf" srcId="{03D200E3-8C43-4572-AD28-B50D9B1424AF}" destId="{A23A3703-EEA4-46C4-9ED4-739FA648273B}" srcOrd="4" destOrd="0" presId="urn:microsoft.com/office/officeart/2005/8/layout/matrix1"/>
    <dgm:cxn modelId="{DC02AEB4-C49F-401A-91AC-FFC884F59009}" type="presParOf" srcId="{03D200E3-8C43-4572-AD28-B50D9B1424AF}" destId="{92321E24-FC2F-424B-BC8D-2E14C90FA212}" srcOrd="5" destOrd="0" presId="urn:microsoft.com/office/officeart/2005/8/layout/matrix1"/>
    <dgm:cxn modelId="{52CCCE41-2169-4FAD-8251-2B174C4488A9}" type="presParOf" srcId="{03D200E3-8C43-4572-AD28-B50D9B1424AF}" destId="{5F8F5F41-7660-4E5C-B676-3539E7B46BFE}" srcOrd="6" destOrd="0" presId="urn:microsoft.com/office/officeart/2005/8/layout/matrix1"/>
    <dgm:cxn modelId="{2D6DCE0C-0F27-4245-89AD-E4D0D4472464}" type="presParOf" srcId="{03D200E3-8C43-4572-AD28-B50D9B1424AF}" destId="{904BDD28-3A64-45AF-B5D7-6E7A11755D5A}" srcOrd="7" destOrd="0" presId="urn:microsoft.com/office/officeart/2005/8/layout/matrix1"/>
    <dgm:cxn modelId="{E5C5DC21-4C19-4AA4-B661-ECDD20862691}" type="presParOf" srcId="{5064C58A-2EEC-4134-8549-8641F7A7C0CA}" destId="{34712787-8AA6-45E4-A4F5-C10F807BDC38}"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1915DA6-E2D8-4D7B-A2FB-886938EF27F9}" type="doc">
      <dgm:prSet loTypeId="urn:microsoft.com/office/officeart/2005/8/layout/lProcess2" loCatId="list" qsTypeId="urn:microsoft.com/office/officeart/2005/8/quickstyle/simple1" qsCatId="simple" csTypeId="urn:microsoft.com/office/officeart/2005/8/colors/colorful2" csCatId="colorful" phldr="1"/>
      <dgm:spPr/>
      <dgm:t>
        <a:bodyPr/>
        <a:lstStyle/>
        <a:p>
          <a:endParaRPr lang="en-US"/>
        </a:p>
      </dgm:t>
    </dgm:pt>
    <dgm:pt modelId="{AB898236-CD00-4344-B366-E7BC35D8190A}">
      <dgm:prSet phldrT="[Text]" custT="1"/>
      <dgm:spPr/>
      <dgm:t>
        <a:bodyPr/>
        <a:lstStyle/>
        <a:p>
          <a:r>
            <a:rPr lang="en-US" sz="3200" dirty="0" smtClean="0">
              <a:solidFill>
                <a:schemeClr val="tx1">
                  <a:lumMod val="75000"/>
                </a:schemeClr>
              </a:solidFill>
            </a:rPr>
            <a:t>For skill building</a:t>
          </a:r>
          <a:endParaRPr lang="en-US" sz="3200" dirty="0">
            <a:solidFill>
              <a:schemeClr val="tx1">
                <a:lumMod val="75000"/>
              </a:schemeClr>
            </a:solidFill>
          </a:endParaRPr>
        </a:p>
      </dgm:t>
    </dgm:pt>
    <dgm:pt modelId="{1E022F49-D22D-47BA-BA1A-4D61AE133F2D}" type="parTrans" cxnId="{D63317D2-2A06-43C3-AD68-FC5AA7C1D420}">
      <dgm:prSet/>
      <dgm:spPr/>
      <dgm:t>
        <a:bodyPr/>
        <a:lstStyle/>
        <a:p>
          <a:endParaRPr lang="en-US">
            <a:solidFill>
              <a:schemeClr val="tx1">
                <a:lumMod val="75000"/>
              </a:schemeClr>
            </a:solidFill>
          </a:endParaRPr>
        </a:p>
      </dgm:t>
    </dgm:pt>
    <dgm:pt modelId="{0AB843A2-F1DE-45A1-B94F-3B1269F2B4DB}" type="sibTrans" cxnId="{D63317D2-2A06-43C3-AD68-FC5AA7C1D420}">
      <dgm:prSet/>
      <dgm:spPr/>
      <dgm:t>
        <a:bodyPr/>
        <a:lstStyle/>
        <a:p>
          <a:endParaRPr lang="en-US">
            <a:solidFill>
              <a:schemeClr val="tx1">
                <a:lumMod val="75000"/>
              </a:schemeClr>
            </a:solidFill>
          </a:endParaRPr>
        </a:p>
      </dgm:t>
    </dgm:pt>
    <dgm:pt modelId="{F755172C-F28A-42D1-AE45-4B6870DEAE9E}">
      <dgm:prSet phldrT="[Text]"/>
      <dgm:spPr/>
      <dgm:t>
        <a:bodyPr/>
        <a:lstStyle/>
        <a:p>
          <a:r>
            <a:rPr lang="en-US" dirty="0" smtClean="0">
              <a:solidFill>
                <a:schemeClr val="tx1">
                  <a:lumMod val="75000"/>
                </a:schemeClr>
              </a:solidFill>
            </a:rPr>
            <a:t>Use of Models</a:t>
          </a:r>
          <a:endParaRPr lang="en-US" dirty="0">
            <a:solidFill>
              <a:schemeClr val="tx1">
                <a:lumMod val="75000"/>
              </a:schemeClr>
            </a:solidFill>
          </a:endParaRPr>
        </a:p>
      </dgm:t>
    </dgm:pt>
    <dgm:pt modelId="{D0D8EEAF-48D7-4D89-9825-7DCDEF691A2F}" type="parTrans" cxnId="{68ACF085-0A6D-4393-8F9C-F215619E7C69}">
      <dgm:prSet/>
      <dgm:spPr/>
      <dgm:t>
        <a:bodyPr/>
        <a:lstStyle/>
        <a:p>
          <a:endParaRPr lang="en-US">
            <a:solidFill>
              <a:schemeClr val="tx1">
                <a:lumMod val="75000"/>
              </a:schemeClr>
            </a:solidFill>
          </a:endParaRPr>
        </a:p>
      </dgm:t>
    </dgm:pt>
    <dgm:pt modelId="{513E1EF4-1516-4719-AF36-3FFE225A05C9}" type="sibTrans" cxnId="{68ACF085-0A6D-4393-8F9C-F215619E7C69}">
      <dgm:prSet/>
      <dgm:spPr/>
      <dgm:t>
        <a:bodyPr/>
        <a:lstStyle/>
        <a:p>
          <a:endParaRPr lang="en-US">
            <a:solidFill>
              <a:schemeClr val="tx1">
                <a:lumMod val="75000"/>
              </a:schemeClr>
            </a:solidFill>
          </a:endParaRPr>
        </a:p>
      </dgm:t>
    </dgm:pt>
    <dgm:pt modelId="{5DFE8D7E-0176-4BC6-B965-9B55A9C6F714}">
      <dgm:prSet phldrT="[Text]"/>
      <dgm:spPr/>
      <dgm:t>
        <a:bodyPr/>
        <a:lstStyle/>
        <a:p>
          <a:r>
            <a:rPr lang="en-US" dirty="0" smtClean="0">
              <a:solidFill>
                <a:schemeClr val="tx1">
                  <a:lumMod val="75000"/>
                </a:schemeClr>
              </a:solidFill>
            </a:rPr>
            <a:t>Case based practice</a:t>
          </a:r>
          <a:endParaRPr lang="en-US" dirty="0">
            <a:solidFill>
              <a:schemeClr val="tx1">
                <a:lumMod val="75000"/>
              </a:schemeClr>
            </a:solidFill>
          </a:endParaRPr>
        </a:p>
      </dgm:t>
    </dgm:pt>
    <dgm:pt modelId="{C356F999-9833-4979-B61A-B52BC01C36D8}" type="parTrans" cxnId="{A421C2AB-D75A-4181-AB8D-8C4166F93D34}">
      <dgm:prSet/>
      <dgm:spPr/>
      <dgm:t>
        <a:bodyPr/>
        <a:lstStyle/>
        <a:p>
          <a:endParaRPr lang="en-US">
            <a:solidFill>
              <a:schemeClr val="tx1">
                <a:lumMod val="75000"/>
              </a:schemeClr>
            </a:solidFill>
          </a:endParaRPr>
        </a:p>
      </dgm:t>
    </dgm:pt>
    <dgm:pt modelId="{F377D0DA-91B8-4964-99FF-537471E3D893}" type="sibTrans" cxnId="{A421C2AB-D75A-4181-AB8D-8C4166F93D34}">
      <dgm:prSet/>
      <dgm:spPr/>
      <dgm:t>
        <a:bodyPr/>
        <a:lstStyle/>
        <a:p>
          <a:endParaRPr lang="en-US">
            <a:solidFill>
              <a:schemeClr val="tx1">
                <a:lumMod val="75000"/>
              </a:schemeClr>
            </a:solidFill>
          </a:endParaRPr>
        </a:p>
      </dgm:t>
    </dgm:pt>
    <dgm:pt modelId="{5A552D10-A715-4F4D-854F-87572AA18DF4}">
      <dgm:prSet phldrT="[Text]" custT="1"/>
      <dgm:spPr/>
      <dgm:t>
        <a:bodyPr/>
        <a:lstStyle/>
        <a:p>
          <a:r>
            <a:rPr lang="en-US" sz="3200" dirty="0" smtClean="0">
              <a:solidFill>
                <a:schemeClr val="tx1">
                  <a:lumMod val="75000"/>
                </a:schemeClr>
              </a:solidFill>
            </a:rPr>
            <a:t>For Knowledge</a:t>
          </a:r>
          <a:endParaRPr lang="en-US" sz="3200" dirty="0">
            <a:solidFill>
              <a:schemeClr val="tx1">
                <a:lumMod val="75000"/>
              </a:schemeClr>
            </a:solidFill>
          </a:endParaRPr>
        </a:p>
      </dgm:t>
    </dgm:pt>
    <dgm:pt modelId="{7609C116-8D88-4CF3-872E-E0C4A9B36A77}" type="parTrans" cxnId="{0FE2F04C-B6AA-426A-B5A7-C43CFE64BABE}">
      <dgm:prSet/>
      <dgm:spPr/>
      <dgm:t>
        <a:bodyPr/>
        <a:lstStyle/>
        <a:p>
          <a:endParaRPr lang="en-US">
            <a:solidFill>
              <a:schemeClr val="tx1">
                <a:lumMod val="75000"/>
              </a:schemeClr>
            </a:solidFill>
          </a:endParaRPr>
        </a:p>
      </dgm:t>
    </dgm:pt>
    <dgm:pt modelId="{01B7C1D1-5D1A-4C3B-B6D1-02BC0B64B65F}" type="sibTrans" cxnId="{0FE2F04C-B6AA-426A-B5A7-C43CFE64BABE}">
      <dgm:prSet/>
      <dgm:spPr/>
      <dgm:t>
        <a:bodyPr/>
        <a:lstStyle/>
        <a:p>
          <a:endParaRPr lang="en-US">
            <a:solidFill>
              <a:schemeClr val="tx1">
                <a:lumMod val="75000"/>
              </a:schemeClr>
            </a:solidFill>
          </a:endParaRPr>
        </a:p>
      </dgm:t>
    </dgm:pt>
    <dgm:pt modelId="{1DB18480-CC13-429D-9E70-71B8683C0622}">
      <dgm:prSet phldrT="[Text]"/>
      <dgm:spPr/>
      <dgm:t>
        <a:bodyPr/>
        <a:lstStyle/>
        <a:p>
          <a:r>
            <a:rPr lang="en-US" dirty="0" smtClean="0">
              <a:solidFill>
                <a:schemeClr val="tx1">
                  <a:lumMod val="75000"/>
                </a:schemeClr>
              </a:solidFill>
            </a:rPr>
            <a:t>Interactive PPTs</a:t>
          </a:r>
          <a:endParaRPr lang="en-US" dirty="0">
            <a:solidFill>
              <a:schemeClr val="tx1">
                <a:lumMod val="75000"/>
              </a:schemeClr>
            </a:solidFill>
          </a:endParaRPr>
        </a:p>
      </dgm:t>
    </dgm:pt>
    <dgm:pt modelId="{183D926D-E5F4-44B4-9029-53B28E15E654}" type="parTrans" cxnId="{7931A8A1-BB11-44C9-AB39-1C7D07BE90DA}">
      <dgm:prSet/>
      <dgm:spPr/>
      <dgm:t>
        <a:bodyPr/>
        <a:lstStyle/>
        <a:p>
          <a:endParaRPr lang="en-US">
            <a:solidFill>
              <a:schemeClr val="tx1">
                <a:lumMod val="75000"/>
              </a:schemeClr>
            </a:solidFill>
          </a:endParaRPr>
        </a:p>
      </dgm:t>
    </dgm:pt>
    <dgm:pt modelId="{614737B3-DB7E-4C54-8853-0258A0F6E64A}" type="sibTrans" cxnId="{7931A8A1-BB11-44C9-AB39-1C7D07BE90DA}">
      <dgm:prSet/>
      <dgm:spPr/>
      <dgm:t>
        <a:bodyPr/>
        <a:lstStyle/>
        <a:p>
          <a:endParaRPr lang="en-US">
            <a:solidFill>
              <a:schemeClr val="tx1">
                <a:lumMod val="75000"/>
              </a:schemeClr>
            </a:solidFill>
          </a:endParaRPr>
        </a:p>
      </dgm:t>
    </dgm:pt>
    <dgm:pt modelId="{849B4149-4138-4E06-A466-1A0CB393C802}">
      <dgm:prSet phldrT="[Text]"/>
      <dgm:spPr/>
      <dgm:t>
        <a:bodyPr/>
        <a:lstStyle/>
        <a:p>
          <a:r>
            <a:rPr lang="en-US" dirty="0" smtClean="0">
              <a:solidFill>
                <a:schemeClr val="tx1">
                  <a:lumMod val="75000"/>
                </a:schemeClr>
              </a:solidFill>
            </a:rPr>
            <a:t>AV Aids-Videos</a:t>
          </a:r>
          <a:endParaRPr lang="en-US" dirty="0">
            <a:solidFill>
              <a:schemeClr val="tx1">
                <a:lumMod val="75000"/>
              </a:schemeClr>
            </a:solidFill>
          </a:endParaRPr>
        </a:p>
      </dgm:t>
    </dgm:pt>
    <dgm:pt modelId="{2FCC34E1-D43E-4D89-83C0-8FC27D825BE5}" type="parTrans" cxnId="{5D27560D-9C25-46DF-8422-14BB554F0309}">
      <dgm:prSet/>
      <dgm:spPr/>
      <dgm:t>
        <a:bodyPr/>
        <a:lstStyle/>
        <a:p>
          <a:endParaRPr lang="en-US">
            <a:solidFill>
              <a:schemeClr val="tx1">
                <a:lumMod val="75000"/>
              </a:schemeClr>
            </a:solidFill>
          </a:endParaRPr>
        </a:p>
      </dgm:t>
    </dgm:pt>
    <dgm:pt modelId="{ED675DA6-9152-444B-B9CE-506A52FA330E}" type="sibTrans" cxnId="{5D27560D-9C25-46DF-8422-14BB554F0309}">
      <dgm:prSet/>
      <dgm:spPr/>
      <dgm:t>
        <a:bodyPr/>
        <a:lstStyle/>
        <a:p>
          <a:endParaRPr lang="en-US">
            <a:solidFill>
              <a:schemeClr val="tx1">
                <a:lumMod val="75000"/>
              </a:schemeClr>
            </a:solidFill>
          </a:endParaRPr>
        </a:p>
      </dgm:t>
    </dgm:pt>
    <dgm:pt modelId="{78BA9089-53A5-4AAC-847A-A11BD1C4FE88}">
      <dgm:prSet phldrT="[Text]" custT="1"/>
      <dgm:spPr/>
      <dgm:t>
        <a:bodyPr/>
        <a:lstStyle/>
        <a:p>
          <a:r>
            <a:rPr lang="en-US" sz="3200" dirty="0" smtClean="0">
              <a:solidFill>
                <a:schemeClr val="tx1">
                  <a:lumMod val="75000"/>
                </a:schemeClr>
              </a:solidFill>
            </a:rPr>
            <a:t>For Hands on practice</a:t>
          </a:r>
          <a:endParaRPr lang="en-US" sz="3200" dirty="0">
            <a:solidFill>
              <a:schemeClr val="tx1">
                <a:lumMod val="75000"/>
              </a:schemeClr>
            </a:solidFill>
          </a:endParaRPr>
        </a:p>
      </dgm:t>
    </dgm:pt>
    <dgm:pt modelId="{465B73C6-3AE8-43C6-91FA-374B06298F0D}" type="parTrans" cxnId="{0571D0DE-4C9C-4FA0-9522-81F8FDD22491}">
      <dgm:prSet/>
      <dgm:spPr/>
      <dgm:t>
        <a:bodyPr/>
        <a:lstStyle/>
        <a:p>
          <a:endParaRPr lang="en-US">
            <a:solidFill>
              <a:schemeClr val="tx1">
                <a:lumMod val="75000"/>
              </a:schemeClr>
            </a:solidFill>
          </a:endParaRPr>
        </a:p>
      </dgm:t>
    </dgm:pt>
    <dgm:pt modelId="{D5DE33C5-E41C-43F9-AA4E-48A8F5BBDB1E}" type="sibTrans" cxnId="{0571D0DE-4C9C-4FA0-9522-81F8FDD22491}">
      <dgm:prSet/>
      <dgm:spPr/>
      <dgm:t>
        <a:bodyPr/>
        <a:lstStyle/>
        <a:p>
          <a:endParaRPr lang="en-US">
            <a:solidFill>
              <a:schemeClr val="tx1">
                <a:lumMod val="75000"/>
              </a:schemeClr>
            </a:solidFill>
          </a:endParaRPr>
        </a:p>
      </dgm:t>
    </dgm:pt>
    <dgm:pt modelId="{1CDE15FB-54A0-416D-8C33-37E6E1F08773}">
      <dgm:prSet phldrT="[Text]"/>
      <dgm:spPr/>
      <dgm:t>
        <a:bodyPr/>
        <a:lstStyle/>
        <a:p>
          <a:r>
            <a:rPr lang="en-US" dirty="0" smtClean="0">
              <a:solidFill>
                <a:schemeClr val="tx1">
                  <a:lumMod val="75000"/>
                </a:schemeClr>
              </a:solidFill>
            </a:rPr>
            <a:t>Evening LR visits</a:t>
          </a:r>
          <a:endParaRPr lang="en-US" dirty="0">
            <a:solidFill>
              <a:schemeClr val="tx1">
                <a:lumMod val="75000"/>
              </a:schemeClr>
            </a:solidFill>
          </a:endParaRPr>
        </a:p>
      </dgm:t>
    </dgm:pt>
    <dgm:pt modelId="{94693176-9F15-40C1-BD85-46445164E952}" type="parTrans" cxnId="{EDCF32B1-A96D-4113-AD02-B8D2EC59597B}">
      <dgm:prSet/>
      <dgm:spPr/>
      <dgm:t>
        <a:bodyPr/>
        <a:lstStyle/>
        <a:p>
          <a:endParaRPr lang="en-US">
            <a:solidFill>
              <a:schemeClr val="tx1">
                <a:lumMod val="75000"/>
              </a:schemeClr>
            </a:solidFill>
          </a:endParaRPr>
        </a:p>
      </dgm:t>
    </dgm:pt>
    <dgm:pt modelId="{5FECFF43-0B27-4C5C-B591-E31E4680B87D}" type="sibTrans" cxnId="{EDCF32B1-A96D-4113-AD02-B8D2EC59597B}">
      <dgm:prSet/>
      <dgm:spPr/>
      <dgm:t>
        <a:bodyPr/>
        <a:lstStyle/>
        <a:p>
          <a:endParaRPr lang="en-US">
            <a:solidFill>
              <a:schemeClr val="tx1">
                <a:lumMod val="75000"/>
              </a:schemeClr>
            </a:solidFill>
          </a:endParaRPr>
        </a:p>
      </dgm:t>
    </dgm:pt>
    <dgm:pt modelId="{3BD9D258-1946-42A4-A395-B0C56ED7FC86}">
      <dgm:prSet phldrT="[Text]"/>
      <dgm:spPr/>
      <dgm:t>
        <a:bodyPr/>
        <a:lstStyle/>
        <a:p>
          <a:r>
            <a:rPr lang="en-US" dirty="0" smtClean="0">
              <a:solidFill>
                <a:schemeClr val="tx1">
                  <a:lumMod val="75000"/>
                </a:schemeClr>
              </a:solidFill>
            </a:rPr>
            <a:t>Providers need to stay at district</a:t>
          </a:r>
          <a:endParaRPr lang="en-US" dirty="0">
            <a:solidFill>
              <a:schemeClr val="tx1">
                <a:lumMod val="75000"/>
              </a:schemeClr>
            </a:solidFill>
          </a:endParaRPr>
        </a:p>
      </dgm:t>
    </dgm:pt>
    <dgm:pt modelId="{AC4C3654-1DE5-4565-826A-A387187E36AB}" type="parTrans" cxnId="{16AB0E33-DB8B-4950-A424-43267C573524}">
      <dgm:prSet/>
      <dgm:spPr/>
      <dgm:t>
        <a:bodyPr/>
        <a:lstStyle/>
        <a:p>
          <a:endParaRPr lang="en-US">
            <a:solidFill>
              <a:schemeClr val="tx1">
                <a:lumMod val="75000"/>
              </a:schemeClr>
            </a:solidFill>
          </a:endParaRPr>
        </a:p>
      </dgm:t>
    </dgm:pt>
    <dgm:pt modelId="{A91DB668-69A3-42C3-AB02-92E1F0CCE343}" type="sibTrans" cxnId="{16AB0E33-DB8B-4950-A424-43267C573524}">
      <dgm:prSet/>
      <dgm:spPr/>
      <dgm:t>
        <a:bodyPr/>
        <a:lstStyle/>
        <a:p>
          <a:endParaRPr lang="en-US">
            <a:solidFill>
              <a:schemeClr val="tx1">
                <a:lumMod val="75000"/>
              </a:schemeClr>
            </a:solidFill>
          </a:endParaRPr>
        </a:p>
      </dgm:t>
    </dgm:pt>
    <dgm:pt modelId="{82621D38-FA5E-4527-9105-DCE06A4F30FA}" type="pres">
      <dgm:prSet presAssocID="{71915DA6-E2D8-4D7B-A2FB-886938EF27F9}" presName="theList" presStyleCnt="0">
        <dgm:presLayoutVars>
          <dgm:dir/>
          <dgm:animLvl val="lvl"/>
          <dgm:resizeHandles val="exact"/>
        </dgm:presLayoutVars>
      </dgm:prSet>
      <dgm:spPr/>
      <dgm:t>
        <a:bodyPr/>
        <a:lstStyle/>
        <a:p>
          <a:endParaRPr lang="en-IN"/>
        </a:p>
      </dgm:t>
    </dgm:pt>
    <dgm:pt modelId="{39B52B82-FEDC-400E-AED0-289F1723C021}" type="pres">
      <dgm:prSet presAssocID="{AB898236-CD00-4344-B366-E7BC35D8190A}" presName="compNode" presStyleCnt="0"/>
      <dgm:spPr/>
    </dgm:pt>
    <dgm:pt modelId="{0310283E-D7B1-4F46-8814-4D43EFDF5E93}" type="pres">
      <dgm:prSet presAssocID="{AB898236-CD00-4344-B366-E7BC35D8190A}" presName="aNode" presStyleLbl="bgShp" presStyleIdx="0" presStyleCnt="3"/>
      <dgm:spPr/>
      <dgm:t>
        <a:bodyPr/>
        <a:lstStyle/>
        <a:p>
          <a:endParaRPr lang="en-US"/>
        </a:p>
      </dgm:t>
    </dgm:pt>
    <dgm:pt modelId="{EBF1E1BB-7EDD-4C64-AE73-561FC879E6BD}" type="pres">
      <dgm:prSet presAssocID="{AB898236-CD00-4344-B366-E7BC35D8190A}" presName="textNode" presStyleLbl="bgShp" presStyleIdx="0" presStyleCnt="3"/>
      <dgm:spPr/>
      <dgm:t>
        <a:bodyPr/>
        <a:lstStyle/>
        <a:p>
          <a:endParaRPr lang="en-US"/>
        </a:p>
      </dgm:t>
    </dgm:pt>
    <dgm:pt modelId="{D349D80C-6F98-4867-9D2F-979B6DE4A4FD}" type="pres">
      <dgm:prSet presAssocID="{AB898236-CD00-4344-B366-E7BC35D8190A}" presName="compChildNode" presStyleCnt="0"/>
      <dgm:spPr/>
    </dgm:pt>
    <dgm:pt modelId="{FF18E8EB-31BE-4B5F-8A7C-6026BF680BCD}" type="pres">
      <dgm:prSet presAssocID="{AB898236-CD00-4344-B366-E7BC35D8190A}" presName="theInnerList" presStyleCnt="0"/>
      <dgm:spPr/>
    </dgm:pt>
    <dgm:pt modelId="{88D99611-8F9A-41F0-A514-D73995600AD0}" type="pres">
      <dgm:prSet presAssocID="{F755172C-F28A-42D1-AE45-4B6870DEAE9E}" presName="childNode" presStyleLbl="node1" presStyleIdx="0" presStyleCnt="6">
        <dgm:presLayoutVars>
          <dgm:bulletEnabled val="1"/>
        </dgm:presLayoutVars>
      </dgm:prSet>
      <dgm:spPr/>
      <dgm:t>
        <a:bodyPr/>
        <a:lstStyle/>
        <a:p>
          <a:endParaRPr lang="en-IN"/>
        </a:p>
      </dgm:t>
    </dgm:pt>
    <dgm:pt modelId="{70B6D23E-304D-4673-8930-7AE04C1A0AFA}" type="pres">
      <dgm:prSet presAssocID="{F755172C-F28A-42D1-AE45-4B6870DEAE9E}" presName="aSpace2" presStyleCnt="0"/>
      <dgm:spPr/>
    </dgm:pt>
    <dgm:pt modelId="{D7652FB5-043E-4810-8E0C-BF6F4C584CA4}" type="pres">
      <dgm:prSet presAssocID="{5DFE8D7E-0176-4BC6-B965-9B55A9C6F714}" presName="childNode" presStyleLbl="node1" presStyleIdx="1" presStyleCnt="6">
        <dgm:presLayoutVars>
          <dgm:bulletEnabled val="1"/>
        </dgm:presLayoutVars>
      </dgm:prSet>
      <dgm:spPr/>
      <dgm:t>
        <a:bodyPr/>
        <a:lstStyle/>
        <a:p>
          <a:endParaRPr lang="en-IN"/>
        </a:p>
      </dgm:t>
    </dgm:pt>
    <dgm:pt modelId="{26DC4968-A2C8-4C80-BDEC-8F2D725F6BD6}" type="pres">
      <dgm:prSet presAssocID="{AB898236-CD00-4344-B366-E7BC35D8190A}" presName="aSpace" presStyleCnt="0"/>
      <dgm:spPr/>
    </dgm:pt>
    <dgm:pt modelId="{4F5B48B3-6959-44C9-B5D6-EB396B68D958}" type="pres">
      <dgm:prSet presAssocID="{5A552D10-A715-4F4D-854F-87572AA18DF4}" presName="compNode" presStyleCnt="0"/>
      <dgm:spPr/>
    </dgm:pt>
    <dgm:pt modelId="{E38D4985-B536-4CC4-9BC4-C8C5122765AD}" type="pres">
      <dgm:prSet presAssocID="{5A552D10-A715-4F4D-854F-87572AA18DF4}" presName="aNode" presStyleLbl="bgShp" presStyleIdx="1" presStyleCnt="3"/>
      <dgm:spPr/>
      <dgm:t>
        <a:bodyPr/>
        <a:lstStyle/>
        <a:p>
          <a:endParaRPr lang="en-IN"/>
        </a:p>
      </dgm:t>
    </dgm:pt>
    <dgm:pt modelId="{C671E915-7A40-467C-BE20-F74D6C43BAFA}" type="pres">
      <dgm:prSet presAssocID="{5A552D10-A715-4F4D-854F-87572AA18DF4}" presName="textNode" presStyleLbl="bgShp" presStyleIdx="1" presStyleCnt="3"/>
      <dgm:spPr/>
      <dgm:t>
        <a:bodyPr/>
        <a:lstStyle/>
        <a:p>
          <a:endParaRPr lang="en-IN"/>
        </a:p>
      </dgm:t>
    </dgm:pt>
    <dgm:pt modelId="{A55B2904-6B73-4ACF-8AC3-6FFE6234B4BA}" type="pres">
      <dgm:prSet presAssocID="{5A552D10-A715-4F4D-854F-87572AA18DF4}" presName="compChildNode" presStyleCnt="0"/>
      <dgm:spPr/>
    </dgm:pt>
    <dgm:pt modelId="{E9E1EA26-6E84-4E32-AB38-AAEDB8F66857}" type="pres">
      <dgm:prSet presAssocID="{5A552D10-A715-4F4D-854F-87572AA18DF4}" presName="theInnerList" presStyleCnt="0"/>
      <dgm:spPr/>
    </dgm:pt>
    <dgm:pt modelId="{814AB775-E878-4243-ABC4-EC0A16DA0B78}" type="pres">
      <dgm:prSet presAssocID="{1DB18480-CC13-429D-9E70-71B8683C0622}" presName="childNode" presStyleLbl="node1" presStyleIdx="2" presStyleCnt="6">
        <dgm:presLayoutVars>
          <dgm:bulletEnabled val="1"/>
        </dgm:presLayoutVars>
      </dgm:prSet>
      <dgm:spPr/>
      <dgm:t>
        <a:bodyPr/>
        <a:lstStyle/>
        <a:p>
          <a:endParaRPr lang="en-IN"/>
        </a:p>
      </dgm:t>
    </dgm:pt>
    <dgm:pt modelId="{77FCFE4E-3CD0-4135-B412-82C305FB1E1C}" type="pres">
      <dgm:prSet presAssocID="{1DB18480-CC13-429D-9E70-71B8683C0622}" presName="aSpace2" presStyleCnt="0"/>
      <dgm:spPr/>
    </dgm:pt>
    <dgm:pt modelId="{63930A4C-87EB-488E-A7DB-837AD87AA6BF}" type="pres">
      <dgm:prSet presAssocID="{849B4149-4138-4E06-A466-1A0CB393C802}" presName="childNode" presStyleLbl="node1" presStyleIdx="3" presStyleCnt="6">
        <dgm:presLayoutVars>
          <dgm:bulletEnabled val="1"/>
        </dgm:presLayoutVars>
      </dgm:prSet>
      <dgm:spPr/>
      <dgm:t>
        <a:bodyPr/>
        <a:lstStyle/>
        <a:p>
          <a:endParaRPr lang="en-US"/>
        </a:p>
      </dgm:t>
    </dgm:pt>
    <dgm:pt modelId="{FB74A9A6-1045-4D0B-8CDC-EA1D71639FD3}" type="pres">
      <dgm:prSet presAssocID="{5A552D10-A715-4F4D-854F-87572AA18DF4}" presName="aSpace" presStyleCnt="0"/>
      <dgm:spPr/>
    </dgm:pt>
    <dgm:pt modelId="{5E4C74DD-D71C-4144-90D8-37691A334263}" type="pres">
      <dgm:prSet presAssocID="{78BA9089-53A5-4AAC-847A-A11BD1C4FE88}" presName="compNode" presStyleCnt="0"/>
      <dgm:spPr/>
    </dgm:pt>
    <dgm:pt modelId="{748CEC1B-09A4-4494-907C-528633365836}" type="pres">
      <dgm:prSet presAssocID="{78BA9089-53A5-4AAC-847A-A11BD1C4FE88}" presName="aNode" presStyleLbl="bgShp" presStyleIdx="2" presStyleCnt="3"/>
      <dgm:spPr/>
      <dgm:t>
        <a:bodyPr/>
        <a:lstStyle/>
        <a:p>
          <a:endParaRPr lang="en-IN"/>
        </a:p>
      </dgm:t>
    </dgm:pt>
    <dgm:pt modelId="{023B0F08-C4C9-4D1B-9127-00045D844620}" type="pres">
      <dgm:prSet presAssocID="{78BA9089-53A5-4AAC-847A-A11BD1C4FE88}" presName="textNode" presStyleLbl="bgShp" presStyleIdx="2" presStyleCnt="3"/>
      <dgm:spPr/>
      <dgm:t>
        <a:bodyPr/>
        <a:lstStyle/>
        <a:p>
          <a:endParaRPr lang="en-IN"/>
        </a:p>
      </dgm:t>
    </dgm:pt>
    <dgm:pt modelId="{1D91E9E6-EAFD-4DD4-AC81-66195B115917}" type="pres">
      <dgm:prSet presAssocID="{78BA9089-53A5-4AAC-847A-A11BD1C4FE88}" presName="compChildNode" presStyleCnt="0"/>
      <dgm:spPr/>
    </dgm:pt>
    <dgm:pt modelId="{DB02B03A-72D7-40A3-8886-F763FB737841}" type="pres">
      <dgm:prSet presAssocID="{78BA9089-53A5-4AAC-847A-A11BD1C4FE88}" presName="theInnerList" presStyleCnt="0"/>
      <dgm:spPr/>
    </dgm:pt>
    <dgm:pt modelId="{60A9D797-DDA7-4573-B02B-9B33226D8EAE}" type="pres">
      <dgm:prSet presAssocID="{1CDE15FB-54A0-416D-8C33-37E6E1F08773}" presName="childNode" presStyleLbl="node1" presStyleIdx="4" presStyleCnt="6">
        <dgm:presLayoutVars>
          <dgm:bulletEnabled val="1"/>
        </dgm:presLayoutVars>
      </dgm:prSet>
      <dgm:spPr/>
      <dgm:t>
        <a:bodyPr/>
        <a:lstStyle/>
        <a:p>
          <a:endParaRPr lang="en-IN"/>
        </a:p>
      </dgm:t>
    </dgm:pt>
    <dgm:pt modelId="{29D6E639-BE1A-4300-AC9A-B753A77353EB}" type="pres">
      <dgm:prSet presAssocID="{1CDE15FB-54A0-416D-8C33-37E6E1F08773}" presName="aSpace2" presStyleCnt="0"/>
      <dgm:spPr/>
    </dgm:pt>
    <dgm:pt modelId="{F997DB72-5903-467E-BC81-24EA65E73437}" type="pres">
      <dgm:prSet presAssocID="{3BD9D258-1946-42A4-A395-B0C56ED7FC86}" presName="childNode" presStyleLbl="node1" presStyleIdx="5" presStyleCnt="6">
        <dgm:presLayoutVars>
          <dgm:bulletEnabled val="1"/>
        </dgm:presLayoutVars>
      </dgm:prSet>
      <dgm:spPr/>
      <dgm:t>
        <a:bodyPr/>
        <a:lstStyle/>
        <a:p>
          <a:endParaRPr lang="en-US"/>
        </a:p>
      </dgm:t>
    </dgm:pt>
  </dgm:ptLst>
  <dgm:cxnLst>
    <dgm:cxn modelId="{689F187F-257E-4B0D-B661-EB2A4FDC18C6}" type="presOf" srcId="{5A552D10-A715-4F4D-854F-87572AA18DF4}" destId="{E38D4985-B536-4CC4-9BC4-C8C5122765AD}" srcOrd="0" destOrd="0" presId="urn:microsoft.com/office/officeart/2005/8/layout/lProcess2"/>
    <dgm:cxn modelId="{EDCF32B1-A96D-4113-AD02-B8D2EC59597B}" srcId="{78BA9089-53A5-4AAC-847A-A11BD1C4FE88}" destId="{1CDE15FB-54A0-416D-8C33-37E6E1F08773}" srcOrd="0" destOrd="0" parTransId="{94693176-9F15-40C1-BD85-46445164E952}" sibTransId="{5FECFF43-0B27-4C5C-B591-E31E4680B87D}"/>
    <dgm:cxn modelId="{6105637C-F090-4CB1-A8FE-13C01D8A63F1}" type="presOf" srcId="{78BA9089-53A5-4AAC-847A-A11BD1C4FE88}" destId="{023B0F08-C4C9-4D1B-9127-00045D844620}" srcOrd="1" destOrd="0" presId="urn:microsoft.com/office/officeart/2005/8/layout/lProcess2"/>
    <dgm:cxn modelId="{74A00954-E28F-457D-9B96-E7CEDD8F0D91}" type="presOf" srcId="{5DFE8D7E-0176-4BC6-B965-9B55A9C6F714}" destId="{D7652FB5-043E-4810-8E0C-BF6F4C584CA4}" srcOrd="0" destOrd="0" presId="urn:microsoft.com/office/officeart/2005/8/layout/lProcess2"/>
    <dgm:cxn modelId="{0FE2F04C-B6AA-426A-B5A7-C43CFE64BABE}" srcId="{71915DA6-E2D8-4D7B-A2FB-886938EF27F9}" destId="{5A552D10-A715-4F4D-854F-87572AA18DF4}" srcOrd="1" destOrd="0" parTransId="{7609C116-8D88-4CF3-872E-E0C4A9B36A77}" sibTransId="{01B7C1D1-5D1A-4C3B-B6D1-02BC0B64B65F}"/>
    <dgm:cxn modelId="{A421C2AB-D75A-4181-AB8D-8C4166F93D34}" srcId="{AB898236-CD00-4344-B366-E7BC35D8190A}" destId="{5DFE8D7E-0176-4BC6-B965-9B55A9C6F714}" srcOrd="1" destOrd="0" parTransId="{C356F999-9833-4979-B61A-B52BC01C36D8}" sibTransId="{F377D0DA-91B8-4964-99FF-537471E3D893}"/>
    <dgm:cxn modelId="{53BB441C-B2B4-4A7F-BF0A-0DF57847C6CA}" type="presOf" srcId="{3BD9D258-1946-42A4-A395-B0C56ED7FC86}" destId="{F997DB72-5903-467E-BC81-24EA65E73437}" srcOrd="0" destOrd="0" presId="urn:microsoft.com/office/officeart/2005/8/layout/lProcess2"/>
    <dgm:cxn modelId="{E9E952B3-AF41-4A46-A677-9EAD4D56FA24}" type="presOf" srcId="{5A552D10-A715-4F4D-854F-87572AA18DF4}" destId="{C671E915-7A40-467C-BE20-F74D6C43BAFA}" srcOrd="1" destOrd="0" presId="urn:microsoft.com/office/officeart/2005/8/layout/lProcess2"/>
    <dgm:cxn modelId="{16AB0E33-DB8B-4950-A424-43267C573524}" srcId="{78BA9089-53A5-4AAC-847A-A11BD1C4FE88}" destId="{3BD9D258-1946-42A4-A395-B0C56ED7FC86}" srcOrd="1" destOrd="0" parTransId="{AC4C3654-1DE5-4565-826A-A387187E36AB}" sibTransId="{A91DB668-69A3-42C3-AB02-92E1F0CCE343}"/>
    <dgm:cxn modelId="{68ACF085-0A6D-4393-8F9C-F215619E7C69}" srcId="{AB898236-CD00-4344-B366-E7BC35D8190A}" destId="{F755172C-F28A-42D1-AE45-4B6870DEAE9E}" srcOrd="0" destOrd="0" parTransId="{D0D8EEAF-48D7-4D89-9825-7DCDEF691A2F}" sibTransId="{513E1EF4-1516-4719-AF36-3FFE225A05C9}"/>
    <dgm:cxn modelId="{2793C6F9-7E6A-41CE-9275-B54CDD835407}" type="presOf" srcId="{849B4149-4138-4E06-A466-1A0CB393C802}" destId="{63930A4C-87EB-488E-A7DB-837AD87AA6BF}" srcOrd="0" destOrd="0" presId="urn:microsoft.com/office/officeart/2005/8/layout/lProcess2"/>
    <dgm:cxn modelId="{D4BBE11B-5838-4962-B6C8-71493D10CEE8}" type="presOf" srcId="{1CDE15FB-54A0-416D-8C33-37E6E1F08773}" destId="{60A9D797-DDA7-4573-B02B-9B33226D8EAE}" srcOrd="0" destOrd="0" presId="urn:microsoft.com/office/officeart/2005/8/layout/lProcess2"/>
    <dgm:cxn modelId="{DB34CB7C-A8F8-4B6B-BBC7-352EFE78E28B}" type="presOf" srcId="{F755172C-F28A-42D1-AE45-4B6870DEAE9E}" destId="{88D99611-8F9A-41F0-A514-D73995600AD0}" srcOrd="0" destOrd="0" presId="urn:microsoft.com/office/officeart/2005/8/layout/lProcess2"/>
    <dgm:cxn modelId="{BD3D42CD-220B-4584-A878-D795903D0D14}" type="presOf" srcId="{AB898236-CD00-4344-B366-E7BC35D8190A}" destId="{EBF1E1BB-7EDD-4C64-AE73-561FC879E6BD}" srcOrd="1" destOrd="0" presId="urn:microsoft.com/office/officeart/2005/8/layout/lProcess2"/>
    <dgm:cxn modelId="{30F7BB8B-B79B-407C-9AC2-51E4F87DBA7A}" type="presOf" srcId="{1DB18480-CC13-429D-9E70-71B8683C0622}" destId="{814AB775-E878-4243-ABC4-EC0A16DA0B78}" srcOrd="0" destOrd="0" presId="urn:microsoft.com/office/officeart/2005/8/layout/lProcess2"/>
    <dgm:cxn modelId="{9B9BA3D3-1F24-440D-AF5E-55A0839B6C3B}" type="presOf" srcId="{78BA9089-53A5-4AAC-847A-A11BD1C4FE88}" destId="{748CEC1B-09A4-4494-907C-528633365836}" srcOrd="0" destOrd="0" presId="urn:microsoft.com/office/officeart/2005/8/layout/lProcess2"/>
    <dgm:cxn modelId="{D63317D2-2A06-43C3-AD68-FC5AA7C1D420}" srcId="{71915DA6-E2D8-4D7B-A2FB-886938EF27F9}" destId="{AB898236-CD00-4344-B366-E7BC35D8190A}" srcOrd="0" destOrd="0" parTransId="{1E022F49-D22D-47BA-BA1A-4D61AE133F2D}" sibTransId="{0AB843A2-F1DE-45A1-B94F-3B1269F2B4DB}"/>
    <dgm:cxn modelId="{5D27560D-9C25-46DF-8422-14BB554F0309}" srcId="{5A552D10-A715-4F4D-854F-87572AA18DF4}" destId="{849B4149-4138-4E06-A466-1A0CB393C802}" srcOrd="1" destOrd="0" parTransId="{2FCC34E1-D43E-4D89-83C0-8FC27D825BE5}" sibTransId="{ED675DA6-9152-444B-B9CE-506A52FA330E}"/>
    <dgm:cxn modelId="{4DD26353-C8AF-408B-A2F4-2B11DFF14135}" type="presOf" srcId="{71915DA6-E2D8-4D7B-A2FB-886938EF27F9}" destId="{82621D38-FA5E-4527-9105-DCE06A4F30FA}" srcOrd="0" destOrd="0" presId="urn:microsoft.com/office/officeart/2005/8/layout/lProcess2"/>
    <dgm:cxn modelId="{7E546014-AB69-419E-AEE7-8C222B6FFAB2}" type="presOf" srcId="{AB898236-CD00-4344-B366-E7BC35D8190A}" destId="{0310283E-D7B1-4F46-8814-4D43EFDF5E93}" srcOrd="0" destOrd="0" presId="urn:microsoft.com/office/officeart/2005/8/layout/lProcess2"/>
    <dgm:cxn modelId="{7931A8A1-BB11-44C9-AB39-1C7D07BE90DA}" srcId="{5A552D10-A715-4F4D-854F-87572AA18DF4}" destId="{1DB18480-CC13-429D-9E70-71B8683C0622}" srcOrd="0" destOrd="0" parTransId="{183D926D-E5F4-44B4-9029-53B28E15E654}" sibTransId="{614737B3-DB7E-4C54-8853-0258A0F6E64A}"/>
    <dgm:cxn modelId="{0571D0DE-4C9C-4FA0-9522-81F8FDD22491}" srcId="{71915DA6-E2D8-4D7B-A2FB-886938EF27F9}" destId="{78BA9089-53A5-4AAC-847A-A11BD1C4FE88}" srcOrd="2" destOrd="0" parTransId="{465B73C6-3AE8-43C6-91FA-374B06298F0D}" sibTransId="{D5DE33C5-E41C-43F9-AA4E-48A8F5BBDB1E}"/>
    <dgm:cxn modelId="{06D7BBA8-B31F-4497-8218-2E28C7BDCD1F}" type="presParOf" srcId="{82621D38-FA5E-4527-9105-DCE06A4F30FA}" destId="{39B52B82-FEDC-400E-AED0-289F1723C021}" srcOrd="0" destOrd="0" presId="urn:microsoft.com/office/officeart/2005/8/layout/lProcess2"/>
    <dgm:cxn modelId="{C902C6AD-467A-4681-ABB2-8A644CDB2AAA}" type="presParOf" srcId="{39B52B82-FEDC-400E-AED0-289F1723C021}" destId="{0310283E-D7B1-4F46-8814-4D43EFDF5E93}" srcOrd="0" destOrd="0" presId="urn:microsoft.com/office/officeart/2005/8/layout/lProcess2"/>
    <dgm:cxn modelId="{31B35F77-A657-4250-B928-72925ACF4B9D}" type="presParOf" srcId="{39B52B82-FEDC-400E-AED0-289F1723C021}" destId="{EBF1E1BB-7EDD-4C64-AE73-561FC879E6BD}" srcOrd="1" destOrd="0" presId="urn:microsoft.com/office/officeart/2005/8/layout/lProcess2"/>
    <dgm:cxn modelId="{29CE0A3F-6F26-4257-B1DF-0006DA784784}" type="presParOf" srcId="{39B52B82-FEDC-400E-AED0-289F1723C021}" destId="{D349D80C-6F98-4867-9D2F-979B6DE4A4FD}" srcOrd="2" destOrd="0" presId="urn:microsoft.com/office/officeart/2005/8/layout/lProcess2"/>
    <dgm:cxn modelId="{252FB965-1C55-495B-B848-23F0F1DBC97B}" type="presParOf" srcId="{D349D80C-6F98-4867-9D2F-979B6DE4A4FD}" destId="{FF18E8EB-31BE-4B5F-8A7C-6026BF680BCD}" srcOrd="0" destOrd="0" presId="urn:microsoft.com/office/officeart/2005/8/layout/lProcess2"/>
    <dgm:cxn modelId="{7FE26807-2626-4CFC-A7B9-A85B021C1B4B}" type="presParOf" srcId="{FF18E8EB-31BE-4B5F-8A7C-6026BF680BCD}" destId="{88D99611-8F9A-41F0-A514-D73995600AD0}" srcOrd="0" destOrd="0" presId="urn:microsoft.com/office/officeart/2005/8/layout/lProcess2"/>
    <dgm:cxn modelId="{A951C23D-325C-49A2-A778-E455ACF73B6A}" type="presParOf" srcId="{FF18E8EB-31BE-4B5F-8A7C-6026BF680BCD}" destId="{70B6D23E-304D-4673-8930-7AE04C1A0AFA}" srcOrd="1" destOrd="0" presId="urn:microsoft.com/office/officeart/2005/8/layout/lProcess2"/>
    <dgm:cxn modelId="{D0DBC65B-5645-489E-A718-4B2507A18E56}" type="presParOf" srcId="{FF18E8EB-31BE-4B5F-8A7C-6026BF680BCD}" destId="{D7652FB5-043E-4810-8E0C-BF6F4C584CA4}" srcOrd="2" destOrd="0" presId="urn:microsoft.com/office/officeart/2005/8/layout/lProcess2"/>
    <dgm:cxn modelId="{CF1950AE-BF76-4012-AC34-9D8958528807}" type="presParOf" srcId="{82621D38-FA5E-4527-9105-DCE06A4F30FA}" destId="{26DC4968-A2C8-4C80-BDEC-8F2D725F6BD6}" srcOrd="1" destOrd="0" presId="urn:microsoft.com/office/officeart/2005/8/layout/lProcess2"/>
    <dgm:cxn modelId="{FB84A45E-7C6A-4C1F-9538-B1BE155B6002}" type="presParOf" srcId="{82621D38-FA5E-4527-9105-DCE06A4F30FA}" destId="{4F5B48B3-6959-44C9-B5D6-EB396B68D958}" srcOrd="2" destOrd="0" presId="urn:microsoft.com/office/officeart/2005/8/layout/lProcess2"/>
    <dgm:cxn modelId="{6FE6E6F0-370E-4FA8-9BAB-9E66CD78A5A3}" type="presParOf" srcId="{4F5B48B3-6959-44C9-B5D6-EB396B68D958}" destId="{E38D4985-B536-4CC4-9BC4-C8C5122765AD}" srcOrd="0" destOrd="0" presId="urn:microsoft.com/office/officeart/2005/8/layout/lProcess2"/>
    <dgm:cxn modelId="{1FCE61FB-FB01-449D-B1CA-B42CD500594B}" type="presParOf" srcId="{4F5B48B3-6959-44C9-B5D6-EB396B68D958}" destId="{C671E915-7A40-467C-BE20-F74D6C43BAFA}" srcOrd="1" destOrd="0" presId="urn:microsoft.com/office/officeart/2005/8/layout/lProcess2"/>
    <dgm:cxn modelId="{78B6BD42-63F9-46D5-BD04-28A3506FF07C}" type="presParOf" srcId="{4F5B48B3-6959-44C9-B5D6-EB396B68D958}" destId="{A55B2904-6B73-4ACF-8AC3-6FFE6234B4BA}" srcOrd="2" destOrd="0" presId="urn:microsoft.com/office/officeart/2005/8/layout/lProcess2"/>
    <dgm:cxn modelId="{7232CE64-225E-464C-9C75-2E7BE79DD38F}" type="presParOf" srcId="{A55B2904-6B73-4ACF-8AC3-6FFE6234B4BA}" destId="{E9E1EA26-6E84-4E32-AB38-AAEDB8F66857}" srcOrd="0" destOrd="0" presId="urn:microsoft.com/office/officeart/2005/8/layout/lProcess2"/>
    <dgm:cxn modelId="{2E0FA87B-72AB-42A3-93EC-91DBC821AE95}" type="presParOf" srcId="{E9E1EA26-6E84-4E32-AB38-AAEDB8F66857}" destId="{814AB775-E878-4243-ABC4-EC0A16DA0B78}" srcOrd="0" destOrd="0" presId="urn:microsoft.com/office/officeart/2005/8/layout/lProcess2"/>
    <dgm:cxn modelId="{2960D841-2A0A-4B63-A3A4-5166FCE11EC7}" type="presParOf" srcId="{E9E1EA26-6E84-4E32-AB38-AAEDB8F66857}" destId="{77FCFE4E-3CD0-4135-B412-82C305FB1E1C}" srcOrd="1" destOrd="0" presId="urn:microsoft.com/office/officeart/2005/8/layout/lProcess2"/>
    <dgm:cxn modelId="{33F18670-E619-4FFF-9168-9F8666EDA8D3}" type="presParOf" srcId="{E9E1EA26-6E84-4E32-AB38-AAEDB8F66857}" destId="{63930A4C-87EB-488E-A7DB-837AD87AA6BF}" srcOrd="2" destOrd="0" presId="urn:microsoft.com/office/officeart/2005/8/layout/lProcess2"/>
    <dgm:cxn modelId="{A06B42AA-5456-4E2C-849F-810C4A80F2FB}" type="presParOf" srcId="{82621D38-FA5E-4527-9105-DCE06A4F30FA}" destId="{FB74A9A6-1045-4D0B-8CDC-EA1D71639FD3}" srcOrd="3" destOrd="0" presId="urn:microsoft.com/office/officeart/2005/8/layout/lProcess2"/>
    <dgm:cxn modelId="{4E55B1D3-4C1C-4B87-86A4-72FE69F9B569}" type="presParOf" srcId="{82621D38-FA5E-4527-9105-DCE06A4F30FA}" destId="{5E4C74DD-D71C-4144-90D8-37691A334263}" srcOrd="4" destOrd="0" presId="urn:microsoft.com/office/officeart/2005/8/layout/lProcess2"/>
    <dgm:cxn modelId="{50166DB2-2285-46AD-A714-6E079B78C244}" type="presParOf" srcId="{5E4C74DD-D71C-4144-90D8-37691A334263}" destId="{748CEC1B-09A4-4494-907C-528633365836}" srcOrd="0" destOrd="0" presId="urn:microsoft.com/office/officeart/2005/8/layout/lProcess2"/>
    <dgm:cxn modelId="{B157A17E-2DFE-4C60-8562-DCDAF5196078}" type="presParOf" srcId="{5E4C74DD-D71C-4144-90D8-37691A334263}" destId="{023B0F08-C4C9-4D1B-9127-00045D844620}" srcOrd="1" destOrd="0" presId="urn:microsoft.com/office/officeart/2005/8/layout/lProcess2"/>
    <dgm:cxn modelId="{DEBC2F3A-934D-46EA-B12F-7F43A3654011}" type="presParOf" srcId="{5E4C74DD-D71C-4144-90D8-37691A334263}" destId="{1D91E9E6-EAFD-4DD4-AC81-66195B115917}" srcOrd="2" destOrd="0" presId="urn:microsoft.com/office/officeart/2005/8/layout/lProcess2"/>
    <dgm:cxn modelId="{11B76ADB-1BE5-4EA4-8C3E-63DC45FE330D}" type="presParOf" srcId="{1D91E9E6-EAFD-4DD4-AC81-66195B115917}" destId="{DB02B03A-72D7-40A3-8886-F763FB737841}" srcOrd="0" destOrd="0" presId="urn:microsoft.com/office/officeart/2005/8/layout/lProcess2"/>
    <dgm:cxn modelId="{FC3B5E1D-A4F6-4BF0-8D79-BF4D38618B0A}" type="presParOf" srcId="{DB02B03A-72D7-40A3-8886-F763FB737841}" destId="{60A9D797-DDA7-4573-B02B-9B33226D8EAE}" srcOrd="0" destOrd="0" presId="urn:microsoft.com/office/officeart/2005/8/layout/lProcess2"/>
    <dgm:cxn modelId="{93826E03-3758-46AE-BAAB-3071855091EC}" type="presParOf" srcId="{DB02B03A-72D7-40A3-8886-F763FB737841}" destId="{29D6E639-BE1A-4300-AC9A-B753A77353EB}" srcOrd="1" destOrd="0" presId="urn:microsoft.com/office/officeart/2005/8/layout/lProcess2"/>
    <dgm:cxn modelId="{83845712-C9EE-4525-914E-B71B81F70FC3}" type="presParOf" srcId="{DB02B03A-72D7-40A3-8886-F763FB737841}" destId="{F997DB72-5903-467E-BC81-24EA65E73437}"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5913287-B035-4A0C-94E1-DE5A95C12F0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8EADB5B8-4775-4917-9211-FD45607D2BE1}">
      <dgm:prSet phldrT="[Text]"/>
      <dgm:spPr>
        <a:solidFill>
          <a:schemeClr val="tx1">
            <a:lumMod val="40000"/>
            <a:lumOff val="60000"/>
          </a:schemeClr>
        </a:solidFill>
      </dgm:spPr>
      <dgm:t>
        <a:bodyPr/>
        <a:lstStyle/>
        <a:p>
          <a:r>
            <a:rPr lang="en-US" dirty="0" smtClean="0"/>
            <a:t>Engagement of facility leadership</a:t>
          </a:r>
          <a:endParaRPr lang="en-US" dirty="0"/>
        </a:p>
      </dgm:t>
    </dgm:pt>
    <dgm:pt modelId="{DD926950-C676-48A0-A737-8A3142BB474D}" type="parTrans" cxnId="{D647440D-1814-47C9-BEC3-0597413A1674}">
      <dgm:prSet/>
      <dgm:spPr/>
      <dgm:t>
        <a:bodyPr/>
        <a:lstStyle/>
        <a:p>
          <a:endParaRPr lang="en-US"/>
        </a:p>
      </dgm:t>
    </dgm:pt>
    <dgm:pt modelId="{70A03AE9-37C4-419F-BEAD-66F5DAB9364F}" type="sibTrans" cxnId="{D647440D-1814-47C9-BEC3-0597413A1674}">
      <dgm:prSet/>
      <dgm:spPr/>
      <dgm:t>
        <a:bodyPr/>
        <a:lstStyle/>
        <a:p>
          <a:endParaRPr lang="en-US"/>
        </a:p>
      </dgm:t>
    </dgm:pt>
    <dgm:pt modelId="{35B63D27-1E3E-4EFF-843C-7B844F657D12}">
      <dgm:prSet phldrT="[Text]"/>
      <dgm:spPr>
        <a:solidFill>
          <a:schemeClr val="accent2">
            <a:lumMod val="60000"/>
            <a:lumOff val="40000"/>
            <a:alpha val="90000"/>
          </a:schemeClr>
        </a:solidFill>
      </dgm:spPr>
      <dgm:t>
        <a:bodyPr/>
        <a:lstStyle/>
        <a:p>
          <a:r>
            <a:rPr lang="en-US" dirty="0" smtClean="0"/>
            <a:t>Orientation of the clinical and administrative leaders</a:t>
          </a:r>
          <a:endParaRPr lang="en-US" dirty="0"/>
        </a:p>
      </dgm:t>
    </dgm:pt>
    <dgm:pt modelId="{D02BB0A1-A49E-4A77-827F-03A0494D8E90}" type="parTrans" cxnId="{29216F6D-DB0A-44EA-9ABD-282CF81EEB3E}">
      <dgm:prSet/>
      <dgm:spPr/>
      <dgm:t>
        <a:bodyPr/>
        <a:lstStyle/>
        <a:p>
          <a:endParaRPr lang="en-US"/>
        </a:p>
      </dgm:t>
    </dgm:pt>
    <dgm:pt modelId="{3FBAFC0C-BDF6-4CB3-B3DA-F2AA5AF2F7FA}" type="sibTrans" cxnId="{29216F6D-DB0A-44EA-9ABD-282CF81EEB3E}">
      <dgm:prSet/>
      <dgm:spPr/>
      <dgm:t>
        <a:bodyPr/>
        <a:lstStyle/>
        <a:p>
          <a:endParaRPr lang="en-US"/>
        </a:p>
      </dgm:t>
    </dgm:pt>
    <dgm:pt modelId="{313E15EF-9845-4531-A03F-35A18643F001}">
      <dgm:prSet phldrT="[Text]"/>
      <dgm:spPr>
        <a:solidFill>
          <a:schemeClr val="accent2">
            <a:lumMod val="60000"/>
            <a:lumOff val="40000"/>
            <a:alpha val="90000"/>
          </a:schemeClr>
        </a:solidFill>
      </dgm:spPr>
      <dgm:t>
        <a:bodyPr/>
        <a:lstStyle/>
        <a:p>
          <a:r>
            <a:rPr lang="en-US" dirty="0" smtClean="0"/>
            <a:t>Non- rotation of LR staff</a:t>
          </a:r>
          <a:endParaRPr lang="en-US" dirty="0"/>
        </a:p>
      </dgm:t>
    </dgm:pt>
    <dgm:pt modelId="{6BAEC6A3-6E9E-49A6-A4B4-9FAEA89BDF8D}" type="parTrans" cxnId="{F94924A2-4556-449B-9ADC-3FD8790AC1B2}">
      <dgm:prSet/>
      <dgm:spPr/>
      <dgm:t>
        <a:bodyPr/>
        <a:lstStyle/>
        <a:p>
          <a:endParaRPr lang="en-US"/>
        </a:p>
      </dgm:t>
    </dgm:pt>
    <dgm:pt modelId="{656833E7-4FAF-4560-9988-0A051C1EC8D8}" type="sibTrans" cxnId="{F94924A2-4556-449B-9ADC-3FD8790AC1B2}">
      <dgm:prSet/>
      <dgm:spPr/>
      <dgm:t>
        <a:bodyPr/>
        <a:lstStyle/>
        <a:p>
          <a:endParaRPr lang="en-US"/>
        </a:p>
      </dgm:t>
    </dgm:pt>
    <dgm:pt modelId="{D8C27C53-7678-41C6-9E57-BE4B329AF93F}">
      <dgm:prSet phldrT="[Text]"/>
      <dgm:spPr>
        <a:solidFill>
          <a:schemeClr val="tx1">
            <a:lumMod val="40000"/>
            <a:lumOff val="60000"/>
          </a:schemeClr>
        </a:solidFill>
      </dgm:spPr>
      <dgm:t>
        <a:bodyPr/>
        <a:lstStyle/>
        <a:p>
          <a:r>
            <a:rPr lang="en-US" dirty="0" smtClean="0"/>
            <a:t>Post training FUP</a:t>
          </a:r>
          <a:endParaRPr lang="en-US" dirty="0"/>
        </a:p>
      </dgm:t>
    </dgm:pt>
    <dgm:pt modelId="{CB334129-F34D-4E3C-8806-D25400593B76}" type="parTrans" cxnId="{37A25D9B-9B53-40A5-A4F3-4F37E05CBE4B}">
      <dgm:prSet/>
      <dgm:spPr/>
      <dgm:t>
        <a:bodyPr/>
        <a:lstStyle/>
        <a:p>
          <a:endParaRPr lang="en-US"/>
        </a:p>
      </dgm:t>
    </dgm:pt>
    <dgm:pt modelId="{6D4F83FF-6889-41ED-BD1C-B49BC5539255}" type="sibTrans" cxnId="{37A25D9B-9B53-40A5-A4F3-4F37E05CBE4B}">
      <dgm:prSet/>
      <dgm:spPr/>
      <dgm:t>
        <a:bodyPr/>
        <a:lstStyle/>
        <a:p>
          <a:endParaRPr lang="en-US"/>
        </a:p>
      </dgm:t>
    </dgm:pt>
    <dgm:pt modelId="{29E5348F-32BD-40A5-B04A-DEDB51F4111B}">
      <dgm:prSet phldrT="[Text]"/>
      <dgm:spPr>
        <a:solidFill>
          <a:schemeClr val="accent2">
            <a:lumMod val="60000"/>
            <a:lumOff val="40000"/>
            <a:alpha val="90000"/>
          </a:schemeClr>
        </a:solidFill>
      </dgm:spPr>
      <dgm:t>
        <a:bodyPr/>
        <a:lstStyle/>
        <a:p>
          <a:r>
            <a:rPr lang="en-US" dirty="0" smtClean="0"/>
            <a:t>Post training follow-up and mentoring support</a:t>
          </a:r>
          <a:endParaRPr lang="en-US" dirty="0"/>
        </a:p>
      </dgm:t>
    </dgm:pt>
    <dgm:pt modelId="{E042D222-4E08-47BF-A2BD-C6F39A6AC68D}" type="parTrans" cxnId="{DFC33F81-359A-4979-9BDE-1C739F960BD9}">
      <dgm:prSet/>
      <dgm:spPr/>
      <dgm:t>
        <a:bodyPr/>
        <a:lstStyle/>
        <a:p>
          <a:endParaRPr lang="en-US"/>
        </a:p>
      </dgm:t>
    </dgm:pt>
    <dgm:pt modelId="{AFBC2540-FCBC-4339-AD47-58C129FC110E}" type="sibTrans" cxnId="{DFC33F81-359A-4979-9BDE-1C739F960BD9}">
      <dgm:prSet/>
      <dgm:spPr/>
      <dgm:t>
        <a:bodyPr/>
        <a:lstStyle/>
        <a:p>
          <a:endParaRPr lang="en-US"/>
        </a:p>
      </dgm:t>
    </dgm:pt>
    <dgm:pt modelId="{B0C45AB3-73E1-4FBB-B454-9A34DFD619A4}">
      <dgm:prSet phldrT="[Text]"/>
      <dgm:spPr>
        <a:solidFill>
          <a:schemeClr val="accent2">
            <a:lumMod val="60000"/>
            <a:lumOff val="40000"/>
            <a:alpha val="90000"/>
          </a:schemeClr>
        </a:solidFill>
      </dgm:spPr>
      <dgm:t>
        <a:bodyPr/>
        <a:lstStyle/>
        <a:p>
          <a:r>
            <a:rPr lang="en-US" dirty="0" smtClean="0"/>
            <a:t>For translation of  skills into practice</a:t>
          </a:r>
          <a:endParaRPr lang="en-US" dirty="0"/>
        </a:p>
      </dgm:t>
    </dgm:pt>
    <dgm:pt modelId="{2D743B66-D992-408B-8CF3-77B8F903EED8}" type="parTrans" cxnId="{3EE184BA-3DA0-438E-8533-E93C9922AE77}">
      <dgm:prSet/>
      <dgm:spPr/>
      <dgm:t>
        <a:bodyPr/>
        <a:lstStyle/>
        <a:p>
          <a:endParaRPr lang="en-US"/>
        </a:p>
      </dgm:t>
    </dgm:pt>
    <dgm:pt modelId="{F7131533-E5BE-4C5E-9A0C-355A4C18395E}" type="sibTrans" cxnId="{3EE184BA-3DA0-438E-8533-E93C9922AE77}">
      <dgm:prSet/>
      <dgm:spPr/>
      <dgm:t>
        <a:bodyPr/>
        <a:lstStyle/>
        <a:p>
          <a:endParaRPr lang="en-US"/>
        </a:p>
      </dgm:t>
    </dgm:pt>
    <dgm:pt modelId="{30140116-66B5-42F4-9097-FF75815B6A96}" type="pres">
      <dgm:prSet presAssocID="{A5913287-B035-4A0C-94E1-DE5A95C12F09}" presName="Name0" presStyleCnt="0">
        <dgm:presLayoutVars>
          <dgm:dir/>
          <dgm:animLvl val="lvl"/>
          <dgm:resizeHandles val="exact"/>
        </dgm:presLayoutVars>
      </dgm:prSet>
      <dgm:spPr/>
      <dgm:t>
        <a:bodyPr/>
        <a:lstStyle/>
        <a:p>
          <a:endParaRPr lang="en-IN"/>
        </a:p>
      </dgm:t>
    </dgm:pt>
    <dgm:pt modelId="{E8D95C99-408D-406A-8487-758AC538AE61}" type="pres">
      <dgm:prSet presAssocID="{8EADB5B8-4775-4917-9211-FD45607D2BE1}" presName="linNode" presStyleCnt="0"/>
      <dgm:spPr/>
    </dgm:pt>
    <dgm:pt modelId="{DA383DE4-5A65-43C2-90D2-10CD173FFA85}" type="pres">
      <dgm:prSet presAssocID="{8EADB5B8-4775-4917-9211-FD45607D2BE1}" presName="parentText" presStyleLbl="node1" presStyleIdx="0" presStyleCnt="2" custLinFactNeighborX="-880" custLinFactNeighborY="-424">
        <dgm:presLayoutVars>
          <dgm:chMax val="1"/>
          <dgm:bulletEnabled val="1"/>
        </dgm:presLayoutVars>
      </dgm:prSet>
      <dgm:spPr/>
      <dgm:t>
        <a:bodyPr/>
        <a:lstStyle/>
        <a:p>
          <a:endParaRPr lang="en-IN"/>
        </a:p>
      </dgm:t>
    </dgm:pt>
    <dgm:pt modelId="{9A9F5ADC-A5AA-48D8-8A09-5C09D4012C6F}" type="pres">
      <dgm:prSet presAssocID="{8EADB5B8-4775-4917-9211-FD45607D2BE1}" presName="descendantText" presStyleLbl="alignAccFollowNode1" presStyleIdx="0" presStyleCnt="2">
        <dgm:presLayoutVars>
          <dgm:bulletEnabled val="1"/>
        </dgm:presLayoutVars>
      </dgm:prSet>
      <dgm:spPr/>
      <dgm:t>
        <a:bodyPr/>
        <a:lstStyle/>
        <a:p>
          <a:endParaRPr lang="en-US"/>
        </a:p>
      </dgm:t>
    </dgm:pt>
    <dgm:pt modelId="{1463E98B-774B-4135-AC40-A0565ED22EB0}" type="pres">
      <dgm:prSet presAssocID="{70A03AE9-37C4-419F-BEAD-66F5DAB9364F}" presName="sp" presStyleCnt="0"/>
      <dgm:spPr/>
    </dgm:pt>
    <dgm:pt modelId="{2B02C762-DF43-467D-88B3-ADC872AFC0C3}" type="pres">
      <dgm:prSet presAssocID="{D8C27C53-7678-41C6-9E57-BE4B329AF93F}" presName="linNode" presStyleCnt="0"/>
      <dgm:spPr/>
    </dgm:pt>
    <dgm:pt modelId="{1928AC8F-1B0C-455C-B557-AB81415A5432}" type="pres">
      <dgm:prSet presAssocID="{D8C27C53-7678-41C6-9E57-BE4B329AF93F}" presName="parentText" presStyleLbl="node1" presStyleIdx="1" presStyleCnt="2">
        <dgm:presLayoutVars>
          <dgm:chMax val="1"/>
          <dgm:bulletEnabled val="1"/>
        </dgm:presLayoutVars>
      </dgm:prSet>
      <dgm:spPr/>
      <dgm:t>
        <a:bodyPr/>
        <a:lstStyle/>
        <a:p>
          <a:endParaRPr lang="en-US"/>
        </a:p>
      </dgm:t>
    </dgm:pt>
    <dgm:pt modelId="{D2453DA8-41EC-4F94-AF15-179558E81D1E}" type="pres">
      <dgm:prSet presAssocID="{D8C27C53-7678-41C6-9E57-BE4B329AF93F}" presName="descendantText" presStyleLbl="alignAccFollowNode1" presStyleIdx="1" presStyleCnt="2">
        <dgm:presLayoutVars>
          <dgm:bulletEnabled val="1"/>
        </dgm:presLayoutVars>
      </dgm:prSet>
      <dgm:spPr/>
      <dgm:t>
        <a:bodyPr/>
        <a:lstStyle/>
        <a:p>
          <a:endParaRPr lang="en-US"/>
        </a:p>
      </dgm:t>
    </dgm:pt>
  </dgm:ptLst>
  <dgm:cxnLst>
    <dgm:cxn modelId="{7FCA0153-ACBF-4D8E-BFBC-67F75722594A}" type="presOf" srcId="{313E15EF-9845-4531-A03F-35A18643F001}" destId="{9A9F5ADC-A5AA-48D8-8A09-5C09D4012C6F}" srcOrd="0" destOrd="1" presId="urn:microsoft.com/office/officeart/2005/8/layout/vList5"/>
    <dgm:cxn modelId="{37A25D9B-9B53-40A5-A4F3-4F37E05CBE4B}" srcId="{A5913287-B035-4A0C-94E1-DE5A95C12F09}" destId="{D8C27C53-7678-41C6-9E57-BE4B329AF93F}" srcOrd="1" destOrd="0" parTransId="{CB334129-F34D-4E3C-8806-D25400593B76}" sibTransId="{6D4F83FF-6889-41ED-BD1C-B49BC5539255}"/>
    <dgm:cxn modelId="{574936DE-EE22-49EE-9DA4-C0BDE2B7675C}" type="presOf" srcId="{D8C27C53-7678-41C6-9E57-BE4B329AF93F}" destId="{1928AC8F-1B0C-455C-B557-AB81415A5432}" srcOrd="0" destOrd="0" presId="urn:microsoft.com/office/officeart/2005/8/layout/vList5"/>
    <dgm:cxn modelId="{2E31E9B4-42AC-4ECC-85E0-4B198A9D7AA4}" type="presOf" srcId="{B0C45AB3-73E1-4FBB-B454-9A34DFD619A4}" destId="{D2453DA8-41EC-4F94-AF15-179558E81D1E}" srcOrd="0" destOrd="1" presId="urn:microsoft.com/office/officeart/2005/8/layout/vList5"/>
    <dgm:cxn modelId="{34A66BF1-1A67-4F2B-B767-524A0B62495B}" type="presOf" srcId="{A5913287-B035-4A0C-94E1-DE5A95C12F09}" destId="{30140116-66B5-42F4-9097-FF75815B6A96}" srcOrd="0" destOrd="0" presId="urn:microsoft.com/office/officeart/2005/8/layout/vList5"/>
    <dgm:cxn modelId="{F94924A2-4556-449B-9ADC-3FD8790AC1B2}" srcId="{8EADB5B8-4775-4917-9211-FD45607D2BE1}" destId="{313E15EF-9845-4531-A03F-35A18643F001}" srcOrd="1" destOrd="0" parTransId="{6BAEC6A3-6E9E-49A6-A4B4-9FAEA89BDF8D}" sibTransId="{656833E7-4FAF-4560-9988-0A051C1EC8D8}"/>
    <dgm:cxn modelId="{3EE184BA-3DA0-438E-8533-E93C9922AE77}" srcId="{D8C27C53-7678-41C6-9E57-BE4B329AF93F}" destId="{B0C45AB3-73E1-4FBB-B454-9A34DFD619A4}" srcOrd="1" destOrd="0" parTransId="{2D743B66-D992-408B-8CF3-77B8F903EED8}" sibTransId="{F7131533-E5BE-4C5E-9A0C-355A4C18395E}"/>
    <dgm:cxn modelId="{DFC33F81-359A-4979-9BDE-1C739F960BD9}" srcId="{D8C27C53-7678-41C6-9E57-BE4B329AF93F}" destId="{29E5348F-32BD-40A5-B04A-DEDB51F4111B}" srcOrd="0" destOrd="0" parTransId="{E042D222-4E08-47BF-A2BD-C6F39A6AC68D}" sibTransId="{AFBC2540-FCBC-4339-AD47-58C129FC110E}"/>
    <dgm:cxn modelId="{4637AD1E-A148-4981-BCCB-E226BA22C7FB}" type="presOf" srcId="{29E5348F-32BD-40A5-B04A-DEDB51F4111B}" destId="{D2453DA8-41EC-4F94-AF15-179558E81D1E}" srcOrd="0" destOrd="0" presId="urn:microsoft.com/office/officeart/2005/8/layout/vList5"/>
    <dgm:cxn modelId="{29216F6D-DB0A-44EA-9ABD-282CF81EEB3E}" srcId="{8EADB5B8-4775-4917-9211-FD45607D2BE1}" destId="{35B63D27-1E3E-4EFF-843C-7B844F657D12}" srcOrd="0" destOrd="0" parTransId="{D02BB0A1-A49E-4A77-827F-03A0494D8E90}" sibTransId="{3FBAFC0C-BDF6-4CB3-B3DA-F2AA5AF2F7FA}"/>
    <dgm:cxn modelId="{2512962B-569E-48DE-A0EA-B48F04DEA3F2}" type="presOf" srcId="{35B63D27-1E3E-4EFF-843C-7B844F657D12}" destId="{9A9F5ADC-A5AA-48D8-8A09-5C09D4012C6F}" srcOrd="0" destOrd="0" presId="urn:microsoft.com/office/officeart/2005/8/layout/vList5"/>
    <dgm:cxn modelId="{1177DE8F-44FC-4F3C-834B-2B4CFB6D0BA3}" type="presOf" srcId="{8EADB5B8-4775-4917-9211-FD45607D2BE1}" destId="{DA383DE4-5A65-43C2-90D2-10CD173FFA85}" srcOrd="0" destOrd="0" presId="urn:microsoft.com/office/officeart/2005/8/layout/vList5"/>
    <dgm:cxn modelId="{D647440D-1814-47C9-BEC3-0597413A1674}" srcId="{A5913287-B035-4A0C-94E1-DE5A95C12F09}" destId="{8EADB5B8-4775-4917-9211-FD45607D2BE1}" srcOrd="0" destOrd="0" parTransId="{DD926950-C676-48A0-A737-8A3142BB474D}" sibTransId="{70A03AE9-37C4-419F-BEAD-66F5DAB9364F}"/>
    <dgm:cxn modelId="{DACF5664-D631-4F3B-BAAD-E1C6BECDFDE6}" type="presParOf" srcId="{30140116-66B5-42F4-9097-FF75815B6A96}" destId="{E8D95C99-408D-406A-8487-758AC538AE61}" srcOrd="0" destOrd="0" presId="urn:microsoft.com/office/officeart/2005/8/layout/vList5"/>
    <dgm:cxn modelId="{3F95B504-4BE1-45D8-A907-97ABCC8703D8}" type="presParOf" srcId="{E8D95C99-408D-406A-8487-758AC538AE61}" destId="{DA383DE4-5A65-43C2-90D2-10CD173FFA85}" srcOrd="0" destOrd="0" presId="urn:microsoft.com/office/officeart/2005/8/layout/vList5"/>
    <dgm:cxn modelId="{8362E639-5C4A-41A4-9BEC-51F6DA03D95F}" type="presParOf" srcId="{E8D95C99-408D-406A-8487-758AC538AE61}" destId="{9A9F5ADC-A5AA-48D8-8A09-5C09D4012C6F}" srcOrd="1" destOrd="0" presId="urn:microsoft.com/office/officeart/2005/8/layout/vList5"/>
    <dgm:cxn modelId="{7CF3F0A4-6D55-46BB-9E05-3DACE72A6B83}" type="presParOf" srcId="{30140116-66B5-42F4-9097-FF75815B6A96}" destId="{1463E98B-774B-4135-AC40-A0565ED22EB0}" srcOrd="1" destOrd="0" presId="urn:microsoft.com/office/officeart/2005/8/layout/vList5"/>
    <dgm:cxn modelId="{FAD9ABD9-9CBC-4914-80F7-8F09B0BA7922}" type="presParOf" srcId="{30140116-66B5-42F4-9097-FF75815B6A96}" destId="{2B02C762-DF43-467D-88B3-ADC872AFC0C3}" srcOrd="2" destOrd="0" presId="urn:microsoft.com/office/officeart/2005/8/layout/vList5"/>
    <dgm:cxn modelId="{3A5CAA8C-493D-4CA4-BEB9-8F858DA77CFE}" type="presParOf" srcId="{2B02C762-DF43-467D-88B3-ADC872AFC0C3}" destId="{1928AC8F-1B0C-455C-B557-AB81415A5432}" srcOrd="0" destOrd="0" presId="urn:microsoft.com/office/officeart/2005/8/layout/vList5"/>
    <dgm:cxn modelId="{93CC1016-053C-4F24-B6FC-3C21E42F425A}" type="presParOf" srcId="{2B02C762-DF43-467D-88B3-ADC872AFC0C3}" destId="{D2453DA8-41EC-4F94-AF15-179558E81D1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96ABFB8-1F04-4A26-BFFA-7A79BEA1077D}"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IN"/>
        </a:p>
      </dgm:t>
    </dgm:pt>
    <dgm:pt modelId="{D1110730-0B8D-480C-A9E9-FC5593D5AA86}">
      <dgm:prSet phldrT="[Text]" custT="1"/>
      <dgm:spPr/>
      <dgm:t>
        <a:bodyPr/>
        <a:lstStyle/>
        <a:p>
          <a:pPr algn="l"/>
          <a:r>
            <a:rPr lang="en-US" sz="2400" dirty="0" smtClean="0"/>
            <a:t>Mentors</a:t>
          </a:r>
          <a:endParaRPr lang="en-IN" sz="2400" dirty="0"/>
        </a:p>
      </dgm:t>
    </dgm:pt>
    <dgm:pt modelId="{B3E72AEA-1A23-41C9-8239-DBD7379D8379}" type="parTrans" cxnId="{D708AA3D-297D-43ED-8A79-50D78A44D92F}">
      <dgm:prSet/>
      <dgm:spPr/>
      <dgm:t>
        <a:bodyPr/>
        <a:lstStyle/>
        <a:p>
          <a:endParaRPr lang="en-IN"/>
        </a:p>
      </dgm:t>
    </dgm:pt>
    <dgm:pt modelId="{5B26605C-87D1-4AAB-9BA2-363DC0244C9B}" type="sibTrans" cxnId="{D708AA3D-297D-43ED-8A79-50D78A44D92F}">
      <dgm:prSet/>
      <dgm:spPr/>
      <dgm:t>
        <a:bodyPr/>
        <a:lstStyle/>
        <a:p>
          <a:endParaRPr lang="en-IN"/>
        </a:p>
      </dgm:t>
    </dgm:pt>
    <dgm:pt modelId="{D415B0A3-8DB7-468C-BAFE-893B23B4C027}">
      <dgm:prSet phldrT="[Text]" custT="1"/>
      <dgm:spPr/>
      <dgm:t>
        <a:bodyPr/>
        <a:lstStyle/>
        <a:p>
          <a:r>
            <a:rPr lang="en-US" sz="1600" smtClean="0">
              <a:latin typeface="Calibri" panose="020F0502020204030204" pitchFamily="34" charset="0"/>
            </a:rPr>
            <a:t>For tech support: </a:t>
          </a:r>
          <a:r>
            <a:rPr lang="en-US" sz="1600" b="1" smtClean="0">
              <a:latin typeface="Calibri" panose="020F0502020204030204" pitchFamily="34" charset="0"/>
            </a:rPr>
            <a:t>Dedicated pre-identified personnel</a:t>
          </a:r>
          <a:endParaRPr lang="en-US" sz="1600" b="1" dirty="0"/>
        </a:p>
      </dgm:t>
    </dgm:pt>
    <dgm:pt modelId="{845D9230-56F7-497A-A08E-39D3EA9B65CD}" type="parTrans" cxnId="{2B0926BA-8B24-4D97-B301-C5629E1F43B8}">
      <dgm:prSet/>
      <dgm:spPr/>
      <dgm:t>
        <a:bodyPr/>
        <a:lstStyle/>
        <a:p>
          <a:endParaRPr lang="en-IN"/>
        </a:p>
      </dgm:t>
    </dgm:pt>
    <dgm:pt modelId="{9F753B75-F843-40E9-9666-B6F154ADA1EF}" type="sibTrans" cxnId="{2B0926BA-8B24-4D97-B301-C5629E1F43B8}">
      <dgm:prSet/>
      <dgm:spPr/>
      <dgm:t>
        <a:bodyPr/>
        <a:lstStyle/>
        <a:p>
          <a:endParaRPr lang="en-IN"/>
        </a:p>
      </dgm:t>
    </dgm:pt>
    <dgm:pt modelId="{4D969E6E-4FB9-42C4-B3F6-47DE5266343B}">
      <dgm:prSet phldrT="[Text]" custT="1"/>
      <dgm:spPr/>
      <dgm:t>
        <a:bodyPr/>
        <a:lstStyle/>
        <a:p>
          <a:r>
            <a:rPr lang="en-US" sz="1600" dirty="0" smtClean="0">
              <a:latin typeface="Calibri" panose="020F0502020204030204" pitchFamily="34" charset="0"/>
            </a:rPr>
            <a:t>For program support: RMNCH+A consultants</a:t>
          </a:r>
          <a:endParaRPr lang="en-US" sz="1600" dirty="0"/>
        </a:p>
      </dgm:t>
    </dgm:pt>
    <dgm:pt modelId="{71D6D7A4-908D-4152-AA52-5B3EF0B06B21}" type="parTrans" cxnId="{606FDC7A-6FC3-4876-963D-8335B5C20E77}">
      <dgm:prSet/>
      <dgm:spPr/>
      <dgm:t>
        <a:bodyPr/>
        <a:lstStyle/>
        <a:p>
          <a:endParaRPr lang="en-IN"/>
        </a:p>
      </dgm:t>
    </dgm:pt>
    <dgm:pt modelId="{452D4509-28CD-4C92-A08C-BAB4DA8FDE44}" type="sibTrans" cxnId="{606FDC7A-6FC3-4876-963D-8335B5C20E77}">
      <dgm:prSet/>
      <dgm:spPr/>
      <dgm:t>
        <a:bodyPr/>
        <a:lstStyle/>
        <a:p>
          <a:endParaRPr lang="en-IN"/>
        </a:p>
      </dgm:t>
    </dgm:pt>
    <dgm:pt modelId="{F3D779ED-AAE9-488B-98FA-12BFADFDFCF8}">
      <dgm:prSet phldrT="[Text]" custT="1"/>
      <dgm:spPr/>
      <dgm:t>
        <a:bodyPr/>
        <a:lstStyle/>
        <a:p>
          <a:r>
            <a:rPr lang="en-US" sz="1600" dirty="0" smtClean="0">
              <a:latin typeface="Calibri" panose="020F0502020204030204" pitchFamily="34" charset="0"/>
            </a:rPr>
            <a:t>For Admin support : District level program managers/ supervisors</a:t>
          </a:r>
          <a:endParaRPr lang="en-US" sz="1600" dirty="0"/>
        </a:p>
      </dgm:t>
    </dgm:pt>
    <dgm:pt modelId="{1A167E37-D265-428C-B351-FC8B4046CAAD}" type="parTrans" cxnId="{6CAA15F5-9A2C-49FF-8C48-2878335EB41B}">
      <dgm:prSet/>
      <dgm:spPr/>
      <dgm:t>
        <a:bodyPr/>
        <a:lstStyle/>
        <a:p>
          <a:endParaRPr lang="en-IN"/>
        </a:p>
      </dgm:t>
    </dgm:pt>
    <dgm:pt modelId="{CC42EEEC-DC9D-4C0A-A3EE-197E8B5EF9ED}" type="sibTrans" cxnId="{6CAA15F5-9A2C-49FF-8C48-2878335EB41B}">
      <dgm:prSet/>
      <dgm:spPr/>
      <dgm:t>
        <a:bodyPr/>
        <a:lstStyle/>
        <a:p>
          <a:endParaRPr lang="en-IN"/>
        </a:p>
      </dgm:t>
    </dgm:pt>
    <dgm:pt modelId="{490B381A-9BA0-49C3-811D-506210764A15}">
      <dgm:prSet phldrT="[Text]" custT="1"/>
      <dgm:spPr/>
      <dgm:t>
        <a:bodyPr/>
        <a:lstStyle/>
        <a:p>
          <a:pPr algn="l"/>
          <a:r>
            <a:rPr lang="en-US" sz="2400" dirty="0" smtClean="0"/>
            <a:t>Frequency of </a:t>
          </a:r>
        </a:p>
        <a:p>
          <a:pPr algn="l"/>
          <a:r>
            <a:rPr lang="en-US" sz="2400" dirty="0" smtClean="0"/>
            <a:t>Visits</a:t>
          </a:r>
          <a:endParaRPr lang="en-US" sz="2400" dirty="0"/>
        </a:p>
      </dgm:t>
    </dgm:pt>
    <dgm:pt modelId="{BF971192-A619-4DB2-83E7-863F94F9C47D}" type="parTrans" cxnId="{6BFBAA58-68B6-41E9-B5F4-96EE03C555D9}">
      <dgm:prSet/>
      <dgm:spPr/>
      <dgm:t>
        <a:bodyPr/>
        <a:lstStyle/>
        <a:p>
          <a:endParaRPr lang="en-IN"/>
        </a:p>
      </dgm:t>
    </dgm:pt>
    <dgm:pt modelId="{48FAE1F3-F052-4A8E-8128-1E97CC91D0A1}" type="sibTrans" cxnId="{6BFBAA58-68B6-41E9-B5F4-96EE03C555D9}">
      <dgm:prSet/>
      <dgm:spPr/>
      <dgm:t>
        <a:bodyPr/>
        <a:lstStyle/>
        <a:p>
          <a:endParaRPr lang="en-IN"/>
        </a:p>
      </dgm:t>
    </dgm:pt>
    <dgm:pt modelId="{407D0D39-50D4-4A0A-BA22-67CE76B10DEB}">
      <dgm:prSet phldrT="[Text]" custT="1"/>
      <dgm:spPr/>
      <dgm:t>
        <a:bodyPr/>
        <a:lstStyle/>
        <a:p>
          <a:r>
            <a:rPr lang="en-US" sz="1600" dirty="0" smtClean="0">
              <a:latin typeface="Calibri" panose="020F0502020204030204" pitchFamily="34" charset="0"/>
            </a:rPr>
            <a:t>First visit within 15 days of completion of training</a:t>
          </a:r>
          <a:endParaRPr lang="en-US" sz="1600" dirty="0">
            <a:latin typeface="Calibri" panose="020F0502020204030204" pitchFamily="34" charset="0"/>
          </a:endParaRPr>
        </a:p>
      </dgm:t>
    </dgm:pt>
    <dgm:pt modelId="{876FBB2C-103D-415D-B18F-BE96D23557BC}" type="parTrans" cxnId="{33B75664-195E-45AC-A5E3-8B6C9DEC398F}">
      <dgm:prSet/>
      <dgm:spPr/>
      <dgm:t>
        <a:bodyPr/>
        <a:lstStyle/>
        <a:p>
          <a:endParaRPr lang="en-IN"/>
        </a:p>
      </dgm:t>
    </dgm:pt>
    <dgm:pt modelId="{A25C09B5-6D71-433B-83BA-2F1D1D68699C}" type="sibTrans" cxnId="{33B75664-195E-45AC-A5E3-8B6C9DEC398F}">
      <dgm:prSet/>
      <dgm:spPr/>
      <dgm:t>
        <a:bodyPr/>
        <a:lstStyle/>
        <a:p>
          <a:endParaRPr lang="en-IN"/>
        </a:p>
      </dgm:t>
    </dgm:pt>
    <dgm:pt modelId="{8B287731-C3FA-49F5-8C81-010C222AA743}">
      <dgm:prSet phldrT="[Text]" custT="1"/>
      <dgm:spPr/>
      <dgm:t>
        <a:bodyPr/>
        <a:lstStyle/>
        <a:p>
          <a:r>
            <a:rPr lang="en-US" sz="1600" dirty="0" smtClean="0">
              <a:latin typeface="Calibri" panose="020F0502020204030204" pitchFamily="34" charset="0"/>
            </a:rPr>
            <a:t>After that once every 15 days for 2 months</a:t>
          </a:r>
          <a:endParaRPr lang="en-US" sz="1600" dirty="0">
            <a:latin typeface="Calibri" panose="020F0502020204030204" pitchFamily="34" charset="0"/>
          </a:endParaRPr>
        </a:p>
      </dgm:t>
    </dgm:pt>
    <dgm:pt modelId="{432C50ED-F14F-4EAD-A987-BDE49966D061}" type="parTrans" cxnId="{0FE95E7D-C5AA-4CC6-8865-AEFF2F578C7B}">
      <dgm:prSet/>
      <dgm:spPr/>
      <dgm:t>
        <a:bodyPr/>
        <a:lstStyle/>
        <a:p>
          <a:endParaRPr lang="en-IN"/>
        </a:p>
      </dgm:t>
    </dgm:pt>
    <dgm:pt modelId="{3B8978B7-700B-487A-9D2C-30B8E253FB48}" type="sibTrans" cxnId="{0FE95E7D-C5AA-4CC6-8865-AEFF2F578C7B}">
      <dgm:prSet/>
      <dgm:spPr/>
      <dgm:t>
        <a:bodyPr/>
        <a:lstStyle/>
        <a:p>
          <a:endParaRPr lang="en-IN"/>
        </a:p>
      </dgm:t>
    </dgm:pt>
    <dgm:pt modelId="{ADE79877-1B00-4BFE-A5C5-554BB36A263B}">
      <dgm:prSet phldrT="[Text]" custT="1"/>
      <dgm:spPr/>
      <dgm:t>
        <a:bodyPr/>
        <a:lstStyle/>
        <a:p>
          <a:r>
            <a:rPr lang="en-US" sz="1600" dirty="0" smtClean="0">
              <a:latin typeface="Calibri" panose="020F0502020204030204" pitchFamily="34" charset="0"/>
            </a:rPr>
            <a:t>Once in a month for 6 months</a:t>
          </a:r>
          <a:endParaRPr lang="en-US" sz="1600" dirty="0">
            <a:latin typeface="Calibri" panose="020F0502020204030204" pitchFamily="34" charset="0"/>
          </a:endParaRPr>
        </a:p>
      </dgm:t>
    </dgm:pt>
    <dgm:pt modelId="{3D065214-0524-42A5-ADE0-C2A4D574E589}" type="parTrans" cxnId="{A7101658-6F7F-4586-9B0A-BED5D9E1259B}">
      <dgm:prSet/>
      <dgm:spPr/>
      <dgm:t>
        <a:bodyPr/>
        <a:lstStyle/>
        <a:p>
          <a:endParaRPr lang="en-IN"/>
        </a:p>
      </dgm:t>
    </dgm:pt>
    <dgm:pt modelId="{4E8296BA-C951-4DAB-8388-C5A33E4E975C}" type="sibTrans" cxnId="{A7101658-6F7F-4586-9B0A-BED5D9E1259B}">
      <dgm:prSet/>
      <dgm:spPr/>
      <dgm:t>
        <a:bodyPr/>
        <a:lstStyle/>
        <a:p>
          <a:endParaRPr lang="en-IN"/>
        </a:p>
      </dgm:t>
    </dgm:pt>
    <dgm:pt modelId="{7A2FB0B8-10E3-4813-A6B4-944259353CB3}">
      <dgm:prSet phldrT="[Text]" custT="1"/>
      <dgm:spPr/>
      <dgm:t>
        <a:bodyPr/>
        <a:lstStyle/>
        <a:p>
          <a:r>
            <a:rPr lang="en-US" sz="1600" dirty="0" smtClean="0">
              <a:latin typeface="Calibri" panose="020F0502020204030204" pitchFamily="34" charset="0"/>
            </a:rPr>
            <a:t>subsequently once every quarter for the next 3-4 quarters</a:t>
          </a:r>
          <a:endParaRPr lang="en-US" sz="1600" dirty="0">
            <a:latin typeface="Calibri" panose="020F0502020204030204" pitchFamily="34" charset="0"/>
          </a:endParaRPr>
        </a:p>
      </dgm:t>
    </dgm:pt>
    <dgm:pt modelId="{69EDAE85-19A0-408D-A107-DF46D83E4AF0}" type="parTrans" cxnId="{DB0CB641-D9A9-46F1-BFBD-6130BAB050CD}">
      <dgm:prSet/>
      <dgm:spPr/>
      <dgm:t>
        <a:bodyPr/>
        <a:lstStyle/>
        <a:p>
          <a:endParaRPr lang="en-IN"/>
        </a:p>
      </dgm:t>
    </dgm:pt>
    <dgm:pt modelId="{541068B3-E146-48FF-B47F-DDF5933B4A49}" type="sibTrans" cxnId="{DB0CB641-D9A9-46F1-BFBD-6130BAB050CD}">
      <dgm:prSet/>
      <dgm:spPr/>
      <dgm:t>
        <a:bodyPr/>
        <a:lstStyle/>
        <a:p>
          <a:endParaRPr lang="en-IN"/>
        </a:p>
      </dgm:t>
    </dgm:pt>
    <dgm:pt modelId="{399C84CB-4027-47D5-9EDF-CCABCAF81752}">
      <dgm:prSet phldrT="[Text]" custT="1"/>
      <dgm:spPr/>
      <dgm:t>
        <a:bodyPr/>
        <a:lstStyle/>
        <a:p>
          <a:pPr algn="l"/>
          <a:r>
            <a:rPr lang="en-US" sz="2400" dirty="0" smtClean="0"/>
            <a:t>Content of </a:t>
          </a:r>
        </a:p>
        <a:p>
          <a:pPr algn="l"/>
          <a:r>
            <a:rPr lang="en-US" sz="2400" dirty="0" smtClean="0"/>
            <a:t>Visits</a:t>
          </a:r>
          <a:endParaRPr lang="en-US" sz="2400" dirty="0"/>
        </a:p>
      </dgm:t>
    </dgm:pt>
    <dgm:pt modelId="{CA3FD24A-CBD4-4B4C-B5F9-2D35BFD76C2A}" type="parTrans" cxnId="{07609FCA-1D4C-4AA4-9A43-65141B6308D3}">
      <dgm:prSet/>
      <dgm:spPr/>
      <dgm:t>
        <a:bodyPr/>
        <a:lstStyle/>
        <a:p>
          <a:endParaRPr lang="en-IN"/>
        </a:p>
      </dgm:t>
    </dgm:pt>
    <dgm:pt modelId="{64780D2D-91BD-482F-B651-A147DD5FB47C}" type="sibTrans" cxnId="{07609FCA-1D4C-4AA4-9A43-65141B6308D3}">
      <dgm:prSet/>
      <dgm:spPr/>
      <dgm:t>
        <a:bodyPr/>
        <a:lstStyle/>
        <a:p>
          <a:endParaRPr lang="en-IN"/>
        </a:p>
      </dgm:t>
    </dgm:pt>
    <dgm:pt modelId="{EC9D0F18-4B67-4678-90CA-70BED8C3DD87}">
      <dgm:prSet phldrT="[Text]" custT="1"/>
      <dgm:spPr/>
      <dgm:t>
        <a:bodyPr/>
        <a:lstStyle/>
        <a:p>
          <a:r>
            <a:rPr lang="en-IN" sz="1600" dirty="0" smtClean="0">
              <a:latin typeface="Calibri" panose="020F0502020204030204" pitchFamily="34" charset="0"/>
            </a:rPr>
            <a:t>First observe practices by the trained provider </a:t>
          </a:r>
          <a:endParaRPr lang="en-US" sz="1600" dirty="0">
            <a:latin typeface="Calibri" panose="020F0502020204030204" pitchFamily="34" charset="0"/>
          </a:endParaRPr>
        </a:p>
      </dgm:t>
    </dgm:pt>
    <dgm:pt modelId="{7BE12086-DE49-4539-A00D-1A8941EB90BF}" type="parTrans" cxnId="{97C753FD-A1F0-480F-B9EF-DC484BB7D727}">
      <dgm:prSet/>
      <dgm:spPr/>
      <dgm:t>
        <a:bodyPr/>
        <a:lstStyle/>
        <a:p>
          <a:endParaRPr lang="en-IN"/>
        </a:p>
      </dgm:t>
    </dgm:pt>
    <dgm:pt modelId="{B01A40ED-3AFF-414F-83C5-329E6DB9B331}" type="sibTrans" cxnId="{97C753FD-A1F0-480F-B9EF-DC484BB7D727}">
      <dgm:prSet/>
      <dgm:spPr/>
      <dgm:t>
        <a:bodyPr/>
        <a:lstStyle/>
        <a:p>
          <a:endParaRPr lang="en-IN"/>
        </a:p>
      </dgm:t>
    </dgm:pt>
    <dgm:pt modelId="{B7B95411-723C-44F8-B958-AC72ADE2C7BB}">
      <dgm:prSet phldrT="[Text]" custT="1"/>
      <dgm:spPr/>
      <dgm:t>
        <a:bodyPr/>
        <a:lstStyle/>
        <a:p>
          <a:r>
            <a:rPr lang="en-US" sz="1600" dirty="0" smtClean="0">
              <a:latin typeface="Calibri" panose="020F0502020204030204" pitchFamily="34" charset="0"/>
            </a:rPr>
            <a:t>On the job handholding</a:t>
          </a:r>
          <a:endParaRPr lang="en-US" sz="1600" dirty="0">
            <a:latin typeface="Calibri" panose="020F0502020204030204" pitchFamily="34" charset="0"/>
          </a:endParaRPr>
        </a:p>
      </dgm:t>
    </dgm:pt>
    <dgm:pt modelId="{5F0C2173-54B3-4A2F-AC8F-A3367F578858}" type="parTrans" cxnId="{EC8B9BD2-DA3D-44A9-A583-F8E9B4382FED}">
      <dgm:prSet/>
      <dgm:spPr/>
      <dgm:t>
        <a:bodyPr/>
        <a:lstStyle/>
        <a:p>
          <a:endParaRPr lang="en-IN"/>
        </a:p>
      </dgm:t>
    </dgm:pt>
    <dgm:pt modelId="{EA63D4E8-8CE1-4B22-925D-1437A2EDCB01}" type="sibTrans" cxnId="{EC8B9BD2-DA3D-44A9-A583-F8E9B4382FED}">
      <dgm:prSet/>
      <dgm:spPr/>
      <dgm:t>
        <a:bodyPr/>
        <a:lstStyle/>
        <a:p>
          <a:endParaRPr lang="en-IN"/>
        </a:p>
      </dgm:t>
    </dgm:pt>
    <dgm:pt modelId="{3874FB61-8742-44E6-B00D-83B463D4CF5E}">
      <dgm:prSet phldrT="[Text]" custT="1"/>
      <dgm:spPr/>
      <dgm:t>
        <a:bodyPr/>
        <a:lstStyle/>
        <a:p>
          <a:r>
            <a:rPr lang="en-US" sz="1600" dirty="0" smtClean="0">
              <a:latin typeface="Calibri" panose="020F0502020204030204" pitchFamily="34" charset="0"/>
            </a:rPr>
            <a:t>Review of facility records</a:t>
          </a:r>
          <a:endParaRPr lang="en-US" sz="1600" dirty="0">
            <a:latin typeface="Calibri" panose="020F0502020204030204" pitchFamily="34" charset="0"/>
          </a:endParaRPr>
        </a:p>
      </dgm:t>
    </dgm:pt>
    <dgm:pt modelId="{B95D3737-3C94-4717-93C8-F1BCF8BE58B4}" type="parTrans" cxnId="{8DB7F356-A086-447A-8C45-646593640149}">
      <dgm:prSet/>
      <dgm:spPr/>
      <dgm:t>
        <a:bodyPr/>
        <a:lstStyle/>
        <a:p>
          <a:endParaRPr lang="en-IN"/>
        </a:p>
      </dgm:t>
    </dgm:pt>
    <dgm:pt modelId="{73A6D1A9-1189-4153-8406-2A927BC917FF}" type="sibTrans" cxnId="{8DB7F356-A086-447A-8C45-646593640149}">
      <dgm:prSet/>
      <dgm:spPr/>
      <dgm:t>
        <a:bodyPr/>
        <a:lstStyle/>
        <a:p>
          <a:endParaRPr lang="en-IN"/>
        </a:p>
      </dgm:t>
    </dgm:pt>
    <dgm:pt modelId="{1B8A79FC-F5BF-463F-BF6B-70FAC3418BB5}">
      <dgm:prSet phldrT="[Text]" custT="1"/>
      <dgm:spPr/>
      <dgm:t>
        <a:bodyPr/>
        <a:lstStyle/>
        <a:p>
          <a:r>
            <a:rPr lang="en-US" sz="1600" dirty="0" smtClean="0">
              <a:latin typeface="Calibri" panose="020F0502020204030204" pitchFamily="34" charset="0"/>
            </a:rPr>
            <a:t>Give feedback to nursing in-charge</a:t>
          </a:r>
          <a:endParaRPr lang="en-US" sz="1600" dirty="0">
            <a:latin typeface="Calibri" panose="020F0502020204030204" pitchFamily="34" charset="0"/>
          </a:endParaRPr>
        </a:p>
      </dgm:t>
    </dgm:pt>
    <dgm:pt modelId="{3F5F6669-A2B9-48C1-A948-BC6B1004B777}" type="parTrans" cxnId="{8B3ACA7B-D5EE-4D86-ACCD-8B404AC886BC}">
      <dgm:prSet/>
      <dgm:spPr/>
      <dgm:t>
        <a:bodyPr/>
        <a:lstStyle/>
        <a:p>
          <a:endParaRPr lang="en-IN"/>
        </a:p>
      </dgm:t>
    </dgm:pt>
    <dgm:pt modelId="{DBF6CCCB-9107-493B-A777-DBF6AE8B7F02}" type="sibTrans" cxnId="{8B3ACA7B-D5EE-4D86-ACCD-8B404AC886BC}">
      <dgm:prSet/>
      <dgm:spPr/>
      <dgm:t>
        <a:bodyPr/>
        <a:lstStyle/>
        <a:p>
          <a:endParaRPr lang="en-IN"/>
        </a:p>
      </dgm:t>
    </dgm:pt>
    <dgm:pt modelId="{B592BC4E-65FE-4DF6-9B44-B94874392796}" type="pres">
      <dgm:prSet presAssocID="{D96ABFB8-1F04-4A26-BFFA-7A79BEA1077D}" presName="Name0" presStyleCnt="0">
        <dgm:presLayoutVars>
          <dgm:dir/>
          <dgm:animLvl val="lvl"/>
          <dgm:resizeHandles val="exact"/>
        </dgm:presLayoutVars>
      </dgm:prSet>
      <dgm:spPr/>
      <dgm:t>
        <a:bodyPr/>
        <a:lstStyle/>
        <a:p>
          <a:endParaRPr lang="en-IN"/>
        </a:p>
      </dgm:t>
    </dgm:pt>
    <dgm:pt modelId="{D23463BD-AF89-4256-85E7-B572FC90F9A4}" type="pres">
      <dgm:prSet presAssocID="{D1110730-0B8D-480C-A9E9-FC5593D5AA86}" presName="linNode" presStyleCnt="0"/>
      <dgm:spPr/>
    </dgm:pt>
    <dgm:pt modelId="{5E0ED6E1-5E77-4508-B7DA-109627A49326}" type="pres">
      <dgm:prSet presAssocID="{D1110730-0B8D-480C-A9E9-FC5593D5AA86}" presName="parentText" presStyleLbl="node1" presStyleIdx="0" presStyleCnt="3" custScaleX="74897">
        <dgm:presLayoutVars>
          <dgm:chMax val="1"/>
          <dgm:bulletEnabled val="1"/>
        </dgm:presLayoutVars>
      </dgm:prSet>
      <dgm:spPr/>
      <dgm:t>
        <a:bodyPr/>
        <a:lstStyle/>
        <a:p>
          <a:endParaRPr lang="en-IN"/>
        </a:p>
      </dgm:t>
    </dgm:pt>
    <dgm:pt modelId="{448C1B6B-59C2-4655-B1D4-279363BFA0A0}" type="pres">
      <dgm:prSet presAssocID="{D1110730-0B8D-480C-A9E9-FC5593D5AA86}" presName="descendantText" presStyleLbl="alignAccFollowNode1" presStyleIdx="0" presStyleCnt="3" custScaleX="108333">
        <dgm:presLayoutVars>
          <dgm:bulletEnabled val="1"/>
        </dgm:presLayoutVars>
      </dgm:prSet>
      <dgm:spPr/>
      <dgm:t>
        <a:bodyPr/>
        <a:lstStyle/>
        <a:p>
          <a:endParaRPr lang="en-IN"/>
        </a:p>
      </dgm:t>
    </dgm:pt>
    <dgm:pt modelId="{4E895910-F079-4C74-8B77-2263642F91B1}" type="pres">
      <dgm:prSet presAssocID="{5B26605C-87D1-4AAB-9BA2-363DC0244C9B}" presName="sp" presStyleCnt="0"/>
      <dgm:spPr/>
    </dgm:pt>
    <dgm:pt modelId="{66A43DB5-B803-4E41-99BA-7272068B7DA6}" type="pres">
      <dgm:prSet presAssocID="{490B381A-9BA0-49C3-811D-506210764A15}" presName="linNode" presStyleCnt="0"/>
      <dgm:spPr/>
    </dgm:pt>
    <dgm:pt modelId="{D6645C51-4306-4872-9439-71C9B7E18CB2}" type="pres">
      <dgm:prSet presAssocID="{490B381A-9BA0-49C3-811D-506210764A15}" presName="parentText" presStyleLbl="node1" presStyleIdx="1" presStyleCnt="3" custScaleX="74897">
        <dgm:presLayoutVars>
          <dgm:chMax val="1"/>
          <dgm:bulletEnabled val="1"/>
        </dgm:presLayoutVars>
      </dgm:prSet>
      <dgm:spPr/>
      <dgm:t>
        <a:bodyPr/>
        <a:lstStyle/>
        <a:p>
          <a:endParaRPr lang="en-IN"/>
        </a:p>
      </dgm:t>
    </dgm:pt>
    <dgm:pt modelId="{F7EB288A-465B-4005-9B9D-99BD119074FD}" type="pres">
      <dgm:prSet presAssocID="{490B381A-9BA0-49C3-811D-506210764A15}" presName="descendantText" presStyleLbl="alignAccFollowNode1" presStyleIdx="1" presStyleCnt="3" custScaleX="108333">
        <dgm:presLayoutVars>
          <dgm:bulletEnabled val="1"/>
        </dgm:presLayoutVars>
      </dgm:prSet>
      <dgm:spPr/>
      <dgm:t>
        <a:bodyPr/>
        <a:lstStyle/>
        <a:p>
          <a:endParaRPr lang="en-IN"/>
        </a:p>
      </dgm:t>
    </dgm:pt>
    <dgm:pt modelId="{7674AB1F-7DC2-4D55-827B-E7DD18EA6B2E}" type="pres">
      <dgm:prSet presAssocID="{48FAE1F3-F052-4A8E-8128-1E97CC91D0A1}" presName="sp" presStyleCnt="0"/>
      <dgm:spPr/>
    </dgm:pt>
    <dgm:pt modelId="{1871F860-D562-4E67-A339-C5F84B53F7B8}" type="pres">
      <dgm:prSet presAssocID="{399C84CB-4027-47D5-9EDF-CCABCAF81752}" presName="linNode" presStyleCnt="0"/>
      <dgm:spPr/>
    </dgm:pt>
    <dgm:pt modelId="{25B2C612-EA1F-4F6A-BD23-FC33366D10A1}" type="pres">
      <dgm:prSet presAssocID="{399C84CB-4027-47D5-9EDF-CCABCAF81752}" presName="parentText" presStyleLbl="node1" presStyleIdx="2" presStyleCnt="3" custScaleX="74897">
        <dgm:presLayoutVars>
          <dgm:chMax val="1"/>
          <dgm:bulletEnabled val="1"/>
        </dgm:presLayoutVars>
      </dgm:prSet>
      <dgm:spPr/>
      <dgm:t>
        <a:bodyPr/>
        <a:lstStyle/>
        <a:p>
          <a:endParaRPr lang="en-IN"/>
        </a:p>
      </dgm:t>
    </dgm:pt>
    <dgm:pt modelId="{3B9D7752-8DF2-40F0-B417-52248B2660C1}" type="pres">
      <dgm:prSet presAssocID="{399C84CB-4027-47D5-9EDF-CCABCAF81752}" presName="descendantText" presStyleLbl="alignAccFollowNode1" presStyleIdx="2" presStyleCnt="3" custScaleX="108333">
        <dgm:presLayoutVars>
          <dgm:bulletEnabled val="1"/>
        </dgm:presLayoutVars>
      </dgm:prSet>
      <dgm:spPr/>
      <dgm:t>
        <a:bodyPr/>
        <a:lstStyle/>
        <a:p>
          <a:endParaRPr lang="en-IN"/>
        </a:p>
      </dgm:t>
    </dgm:pt>
  </dgm:ptLst>
  <dgm:cxnLst>
    <dgm:cxn modelId="{819E5E63-728B-4264-A3FC-BA4C8EC0B16D}" type="presOf" srcId="{F3D779ED-AAE9-488B-98FA-12BFADFDFCF8}" destId="{448C1B6B-59C2-4655-B1D4-279363BFA0A0}" srcOrd="0" destOrd="2" presId="urn:microsoft.com/office/officeart/2005/8/layout/vList5"/>
    <dgm:cxn modelId="{2B0926BA-8B24-4D97-B301-C5629E1F43B8}" srcId="{D1110730-0B8D-480C-A9E9-FC5593D5AA86}" destId="{D415B0A3-8DB7-468C-BAFE-893B23B4C027}" srcOrd="0" destOrd="0" parTransId="{845D9230-56F7-497A-A08E-39D3EA9B65CD}" sibTransId="{9F753B75-F843-40E9-9666-B6F154ADA1EF}"/>
    <dgm:cxn modelId="{EFED9D30-53B4-459E-9574-AD87E3B95254}" type="presOf" srcId="{407D0D39-50D4-4A0A-BA22-67CE76B10DEB}" destId="{F7EB288A-465B-4005-9B9D-99BD119074FD}" srcOrd="0" destOrd="0" presId="urn:microsoft.com/office/officeart/2005/8/layout/vList5"/>
    <dgm:cxn modelId="{6BFBAA58-68B6-41E9-B5F4-96EE03C555D9}" srcId="{D96ABFB8-1F04-4A26-BFFA-7A79BEA1077D}" destId="{490B381A-9BA0-49C3-811D-506210764A15}" srcOrd="1" destOrd="0" parTransId="{BF971192-A619-4DB2-83E7-863F94F9C47D}" sibTransId="{48FAE1F3-F052-4A8E-8128-1E97CC91D0A1}"/>
    <dgm:cxn modelId="{F8157C0E-0184-4943-8C47-2F28A3327711}" type="presOf" srcId="{ADE79877-1B00-4BFE-A5C5-554BB36A263B}" destId="{F7EB288A-465B-4005-9B9D-99BD119074FD}" srcOrd="0" destOrd="2" presId="urn:microsoft.com/office/officeart/2005/8/layout/vList5"/>
    <dgm:cxn modelId="{5DD4A4B6-02CB-4EC0-A293-2FFE4ECEBF2D}" type="presOf" srcId="{D415B0A3-8DB7-468C-BAFE-893B23B4C027}" destId="{448C1B6B-59C2-4655-B1D4-279363BFA0A0}" srcOrd="0" destOrd="0" presId="urn:microsoft.com/office/officeart/2005/8/layout/vList5"/>
    <dgm:cxn modelId="{5FEB9473-4C9C-4C5A-9E3F-6D67BB76FEAB}" type="presOf" srcId="{399C84CB-4027-47D5-9EDF-CCABCAF81752}" destId="{25B2C612-EA1F-4F6A-BD23-FC33366D10A1}" srcOrd="0" destOrd="0" presId="urn:microsoft.com/office/officeart/2005/8/layout/vList5"/>
    <dgm:cxn modelId="{6FD8679A-5226-4999-8D1B-774272E70190}" type="presOf" srcId="{B7B95411-723C-44F8-B958-AC72ADE2C7BB}" destId="{3B9D7752-8DF2-40F0-B417-52248B2660C1}" srcOrd="0" destOrd="1" presId="urn:microsoft.com/office/officeart/2005/8/layout/vList5"/>
    <dgm:cxn modelId="{D708AA3D-297D-43ED-8A79-50D78A44D92F}" srcId="{D96ABFB8-1F04-4A26-BFFA-7A79BEA1077D}" destId="{D1110730-0B8D-480C-A9E9-FC5593D5AA86}" srcOrd="0" destOrd="0" parTransId="{B3E72AEA-1A23-41C9-8239-DBD7379D8379}" sibTransId="{5B26605C-87D1-4AAB-9BA2-363DC0244C9B}"/>
    <dgm:cxn modelId="{BD536BCF-3A3E-4170-AA56-E89C567555C0}" type="presOf" srcId="{3874FB61-8742-44E6-B00D-83B463D4CF5E}" destId="{3B9D7752-8DF2-40F0-B417-52248B2660C1}" srcOrd="0" destOrd="2" presId="urn:microsoft.com/office/officeart/2005/8/layout/vList5"/>
    <dgm:cxn modelId="{33B75664-195E-45AC-A5E3-8B6C9DEC398F}" srcId="{490B381A-9BA0-49C3-811D-506210764A15}" destId="{407D0D39-50D4-4A0A-BA22-67CE76B10DEB}" srcOrd="0" destOrd="0" parTransId="{876FBB2C-103D-415D-B18F-BE96D23557BC}" sibTransId="{A25C09B5-6D71-433B-83BA-2F1D1D68699C}"/>
    <dgm:cxn modelId="{07609FCA-1D4C-4AA4-9A43-65141B6308D3}" srcId="{D96ABFB8-1F04-4A26-BFFA-7A79BEA1077D}" destId="{399C84CB-4027-47D5-9EDF-CCABCAF81752}" srcOrd="2" destOrd="0" parTransId="{CA3FD24A-CBD4-4B4C-B5F9-2D35BFD76C2A}" sibTransId="{64780D2D-91BD-482F-B651-A147DD5FB47C}"/>
    <dgm:cxn modelId="{0FE95E7D-C5AA-4CC6-8865-AEFF2F578C7B}" srcId="{490B381A-9BA0-49C3-811D-506210764A15}" destId="{8B287731-C3FA-49F5-8C81-010C222AA743}" srcOrd="1" destOrd="0" parTransId="{432C50ED-F14F-4EAD-A987-BDE49966D061}" sibTransId="{3B8978B7-700B-487A-9D2C-30B8E253FB48}"/>
    <dgm:cxn modelId="{6FA620D3-C0B0-4B2D-BE26-E10F8C00C8BD}" type="presOf" srcId="{490B381A-9BA0-49C3-811D-506210764A15}" destId="{D6645C51-4306-4872-9439-71C9B7E18CB2}" srcOrd="0" destOrd="0" presId="urn:microsoft.com/office/officeart/2005/8/layout/vList5"/>
    <dgm:cxn modelId="{EC8B9BD2-DA3D-44A9-A583-F8E9B4382FED}" srcId="{399C84CB-4027-47D5-9EDF-CCABCAF81752}" destId="{B7B95411-723C-44F8-B958-AC72ADE2C7BB}" srcOrd="1" destOrd="0" parTransId="{5F0C2173-54B3-4A2F-AC8F-A3367F578858}" sibTransId="{EA63D4E8-8CE1-4B22-925D-1437A2EDCB01}"/>
    <dgm:cxn modelId="{725EB573-D202-4104-8AD5-D1E55E12CB7F}" type="presOf" srcId="{4D969E6E-4FB9-42C4-B3F6-47DE5266343B}" destId="{448C1B6B-59C2-4655-B1D4-279363BFA0A0}" srcOrd="0" destOrd="1" presId="urn:microsoft.com/office/officeart/2005/8/layout/vList5"/>
    <dgm:cxn modelId="{6DDEAEBA-BAA1-4887-A8A1-C7694DDD2A78}" type="presOf" srcId="{D1110730-0B8D-480C-A9E9-FC5593D5AA86}" destId="{5E0ED6E1-5E77-4508-B7DA-109627A49326}" srcOrd="0" destOrd="0" presId="urn:microsoft.com/office/officeart/2005/8/layout/vList5"/>
    <dgm:cxn modelId="{AF713652-6D04-4EA7-9968-D5C8B7712598}" type="presOf" srcId="{8B287731-C3FA-49F5-8C81-010C222AA743}" destId="{F7EB288A-465B-4005-9B9D-99BD119074FD}" srcOrd="0" destOrd="1" presId="urn:microsoft.com/office/officeart/2005/8/layout/vList5"/>
    <dgm:cxn modelId="{0CB1EB12-1BC2-4772-8E54-9DBFA8BFF0E0}" type="presOf" srcId="{7A2FB0B8-10E3-4813-A6B4-944259353CB3}" destId="{F7EB288A-465B-4005-9B9D-99BD119074FD}" srcOrd="0" destOrd="3" presId="urn:microsoft.com/office/officeart/2005/8/layout/vList5"/>
    <dgm:cxn modelId="{B4DED09A-F1FB-40CD-84F2-75F2FCBC8752}" type="presOf" srcId="{EC9D0F18-4B67-4678-90CA-70BED8C3DD87}" destId="{3B9D7752-8DF2-40F0-B417-52248B2660C1}" srcOrd="0" destOrd="0" presId="urn:microsoft.com/office/officeart/2005/8/layout/vList5"/>
    <dgm:cxn modelId="{8B3ACA7B-D5EE-4D86-ACCD-8B404AC886BC}" srcId="{399C84CB-4027-47D5-9EDF-CCABCAF81752}" destId="{1B8A79FC-F5BF-463F-BF6B-70FAC3418BB5}" srcOrd="3" destOrd="0" parTransId="{3F5F6669-A2B9-48C1-A948-BC6B1004B777}" sibTransId="{DBF6CCCB-9107-493B-A777-DBF6AE8B7F02}"/>
    <dgm:cxn modelId="{DB0CB641-D9A9-46F1-BFBD-6130BAB050CD}" srcId="{490B381A-9BA0-49C3-811D-506210764A15}" destId="{7A2FB0B8-10E3-4813-A6B4-944259353CB3}" srcOrd="3" destOrd="0" parTransId="{69EDAE85-19A0-408D-A107-DF46D83E4AF0}" sibTransId="{541068B3-E146-48FF-B47F-DDF5933B4A49}"/>
    <dgm:cxn modelId="{606FDC7A-6FC3-4876-963D-8335B5C20E77}" srcId="{D1110730-0B8D-480C-A9E9-FC5593D5AA86}" destId="{4D969E6E-4FB9-42C4-B3F6-47DE5266343B}" srcOrd="1" destOrd="0" parTransId="{71D6D7A4-908D-4152-AA52-5B3EF0B06B21}" sibTransId="{452D4509-28CD-4C92-A08C-BAB4DA8FDE44}"/>
    <dgm:cxn modelId="{4689AF9D-C2B9-49CC-A047-6ED93A54C549}" type="presOf" srcId="{1B8A79FC-F5BF-463F-BF6B-70FAC3418BB5}" destId="{3B9D7752-8DF2-40F0-B417-52248B2660C1}" srcOrd="0" destOrd="3" presId="urn:microsoft.com/office/officeart/2005/8/layout/vList5"/>
    <dgm:cxn modelId="{97C753FD-A1F0-480F-B9EF-DC484BB7D727}" srcId="{399C84CB-4027-47D5-9EDF-CCABCAF81752}" destId="{EC9D0F18-4B67-4678-90CA-70BED8C3DD87}" srcOrd="0" destOrd="0" parTransId="{7BE12086-DE49-4539-A00D-1A8941EB90BF}" sibTransId="{B01A40ED-3AFF-414F-83C5-329E6DB9B331}"/>
    <dgm:cxn modelId="{8DB7F356-A086-447A-8C45-646593640149}" srcId="{399C84CB-4027-47D5-9EDF-CCABCAF81752}" destId="{3874FB61-8742-44E6-B00D-83B463D4CF5E}" srcOrd="2" destOrd="0" parTransId="{B95D3737-3C94-4717-93C8-F1BCF8BE58B4}" sibTransId="{73A6D1A9-1189-4153-8406-2A927BC917FF}"/>
    <dgm:cxn modelId="{CC2FB4E6-6991-4FE8-A18C-C94C0BDF23C8}" type="presOf" srcId="{D96ABFB8-1F04-4A26-BFFA-7A79BEA1077D}" destId="{B592BC4E-65FE-4DF6-9B44-B94874392796}" srcOrd="0" destOrd="0" presId="urn:microsoft.com/office/officeart/2005/8/layout/vList5"/>
    <dgm:cxn modelId="{6CAA15F5-9A2C-49FF-8C48-2878335EB41B}" srcId="{D1110730-0B8D-480C-A9E9-FC5593D5AA86}" destId="{F3D779ED-AAE9-488B-98FA-12BFADFDFCF8}" srcOrd="2" destOrd="0" parTransId="{1A167E37-D265-428C-B351-FC8B4046CAAD}" sibTransId="{CC42EEEC-DC9D-4C0A-A3EE-197E8B5EF9ED}"/>
    <dgm:cxn modelId="{A7101658-6F7F-4586-9B0A-BED5D9E1259B}" srcId="{490B381A-9BA0-49C3-811D-506210764A15}" destId="{ADE79877-1B00-4BFE-A5C5-554BB36A263B}" srcOrd="2" destOrd="0" parTransId="{3D065214-0524-42A5-ADE0-C2A4D574E589}" sibTransId="{4E8296BA-C951-4DAB-8388-C5A33E4E975C}"/>
    <dgm:cxn modelId="{8A5EFEA8-EE27-4DFC-B9C5-B8B3D7F85B27}" type="presParOf" srcId="{B592BC4E-65FE-4DF6-9B44-B94874392796}" destId="{D23463BD-AF89-4256-85E7-B572FC90F9A4}" srcOrd="0" destOrd="0" presId="urn:microsoft.com/office/officeart/2005/8/layout/vList5"/>
    <dgm:cxn modelId="{FB7EE757-7092-4D72-AA94-A9C1897C46CF}" type="presParOf" srcId="{D23463BD-AF89-4256-85E7-B572FC90F9A4}" destId="{5E0ED6E1-5E77-4508-B7DA-109627A49326}" srcOrd="0" destOrd="0" presId="urn:microsoft.com/office/officeart/2005/8/layout/vList5"/>
    <dgm:cxn modelId="{19FB4F97-F7BF-494E-B0E1-8E655C40601F}" type="presParOf" srcId="{D23463BD-AF89-4256-85E7-B572FC90F9A4}" destId="{448C1B6B-59C2-4655-B1D4-279363BFA0A0}" srcOrd="1" destOrd="0" presId="urn:microsoft.com/office/officeart/2005/8/layout/vList5"/>
    <dgm:cxn modelId="{8F0D1251-9807-424F-A97E-F27F6A8E5670}" type="presParOf" srcId="{B592BC4E-65FE-4DF6-9B44-B94874392796}" destId="{4E895910-F079-4C74-8B77-2263642F91B1}" srcOrd="1" destOrd="0" presId="urn:microsoft.com/office/officeart/2005/8/layout/vList5"/>
    <dgm:cxn modelId="{BFB7E05D-C1AD-4561-BCB7-B242133E56D2}" type="presParOf" srcId="{B592BC4E-65FE-4DF6-9B44-B94874392796}" destId="{66A43DB5-B803-4E41-99BA-7272068B7DA6}" srcOrd="2" destOrd="0" presId="urn:microsoft.com/office/officeart/2005/8/layout/vList5"/>
    <dgm:cxn modelId="{2CFEBA53-39A0-4EE7-AAAA-9F124451F68D}" type="presParOf" srcId="{66A43DB5-B803-4E41-99BA-7272068B7DA6}" destId="{D6645C51-4306-4872-9439-71C9B7E18CB2}" srcOrd="0" destOrd="0" presId="urn:microsoft.com/office/officeart/2005/8/layout/vList5"/>
    <dgm:cxn modelId="{F7BAF392-B280-400B-B9ED-781D2E58623F}" type="presParOf" srcId="{66A43DB5-B803-4E41-99BA-7272068B7DA6}" destId="{F7EB288A-465B-4005-9B9D-99BD119074FD}" srcOrd="1" destOrd="0" presId="urn:microsoft.com/office/officeart/2005/8/layout/vList5"/>
    <dgm:cxn modelId="{A462D230-7011-495D-ADE7-98EF53B73454}" type="presParOf" srcId="{B592BC4E-65FE-4DF6-9B44-B94874392796}" destId="{7674AB1F-7DC2-4D55-827B-E7DD18EA6B2E}" srcOrd="3" destOrd="0" presId="urn:microsoft.com/office/officeart/2005/8/layout/vList5"/>
    <dgm:cxn modelId="{07051DF4-AF03-4CD2-8589-FAC93CC8E29E}" type="presParOf" srcId="{B592BC4E-65FE-4DF6-9B44-B94874392796}" destId="{1871F860-D562-4E67-A339-C5F84B53F7B8}" srcOrd="4" destOrd="0" presId="urn:microsoft.com/office/officeart/2005/8/layout/vList5"/>
    <dgm:cxn modelId="{1168F9A9-72CB-4537-A289-C77968E3BE61}" type="presParOf" srcId="{1871F860-D562-4E67-A339-C5F84B53F7B8}" destId="{25B2C612-EA1F-4F6A-BD23-FC33366D10A1}" srcOrd="0" destOrd="0" presId="urn:microsoft.com/office/officeart/2005/8/layout/vList5"/>
    <dgm:cxn modelId="{82C280BF-FE19-4F30-AA72-3FE93B57CACF}" type="presParOf" srcId="{1871F860-D562-4E67-A339-C5F84B53F7B8}" destId="{3B9D7752-8DF2-40F0-B417-52248B2660C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838B55B-87DB-4CE4-BA58-A012FF73A65A}" type="doc">
      <dgm:prSet loTypeId="urn:microsoft.com/office/officeart/2005/8/layout/hierarchy3" loCatId="list" qsTypeId="urn:microsoft.com/office/officeart/2005/8/quickstyle/simple1" qsCatId="simple" csTypeId="urn:microsoft.com/office/officeart/2005/8/colors/accent2_2" csCatId="accent2" phldr="1"/>
      <dgm:spPr/>
      <dgm:t>
        <a:bodyPr/>
        <a:lstStyle/>
        <a:p>
          <a:endParaRPr lang="en-IN"/>
        </a:p>
      </dgm:t>
    </dgm:pt>
    <dgm:pt modelId="{5E63AD7E-B7DF-4F68-BF41-19CB181D7176}">
      <dgm:prSet phldrT="[Text]"/>
      <dgm:spPr/>
      <dgm:t>
        <a:bodyPr/>
        <a:lstStyle/>
        <a:p>
          <a:r>
            <a:rPr lang="en-IN" dirty="0" smtClean="0"/>
            <a:t>Preparation</a:t>
          </a:r>
          <a:endParaRPr lang="en-IN" dirty="0"/>
        </a:p>
      </dgm:t>
    </dgm:pt>
    <dgm:pt modelId="{A611CDD8-E5AB-4E57-A6A1-BC1007FAA9EF}" type="parTrans" cxnId="{7077FEF8-3482-4011-B86B-201FD368DE7D}">
      <dgm:prSet/>
      <dgm:spPr/>
      <dgm:t>
        <a:bodyPr/>
        <a:lstStyle/>
        <a:p>
          <a:endParaRPr lang="en-IN"/>
        </a:p>
      </dgm:t>
    </dgm:pt>
    <dgm:pt modelId="{D04080F0-246B-4A81-83B3-ED9673D71F71}" type="sibTrans" cxnId="{7077FEF8-3482-4011-B86B-201FD368DE7D}">
      <dgm:prSet/>
      <dgm:spPr/>
      <dgm:t>
        <a:bodyPr/>
        <a:lstStyle/>
        <a:p>
          <a:endParaRPr lang="en-IN"/>
        </a:p>
      </dgm:t>
    </dgm:pt>
    <dgm:pt modelId="{363FC75C-6A2A-4A6D-9E3D-0DE10D9B5CF1}">
      <dgm:prSet phldrT="[Text]"/>
      <dgm:spPr/>
      <dgm:t>
        <a:bodyPr/>
        <a:lstStyle/>
        <a:p>
          <a:r>
            <a:rPr lang="en-IN" dirty="0" smtClean="0"/>
            <a:t>Hiring of quality mentors</a:t>
          </a:r>
          <a:endParaRPr lang="en-IN" dirty="0"/>
        </a:p>
      </dgm:t>
    </dgm:pt>
    <dgm:pt modelId="{EDEE60BD-0A5A-48E6-9619-6046136EDE46}" type="parTrans" cxnId="{F5EB47E8-7C1F-4988-9730-A9EE9F6C48BA}">
      <dgm:prSet/>
      <dgm:spPr/>
      <dgm:t>
        <a:bodyPr/>
        <a:lstStyle/>
        <a:p>
          <a:endParaRPr lang="en-IN"/>
        </a:p>
      </dgm:t>
    </dgm:pt>
    <dgm:pt modelId="{C660E979-FB0A-4BDD-910C-2D270265F392}" type="sibTrans" cxnId="{F5EB47E8-7C1F-4988-9730-A9EE9F6C48BA}">
      <dgm:prSet/>
      <dgm:spPr/>
      <dgm:t>
        <a:bodyPr/>
        <a:lstStyle/>
        <a:p>
          <a:endParaRPr lang="en-IN"/>
        </a:p>
      </dgm:t>
    </dgm:pt>
    <dgm:pt modelId="{EC986B29-6951-4FAF-A8CA-141A7F91A30C}">
      <dgm:prSet phldrT="[Text]"/>
      <dgm:spPr/>
      <dgm:t>
        <a:bodyPr/>
        <a:lstStyle/>
        <a:p>
          <a:r>
            <a:rPr lang="en-IN" dirty="0" smtClean="0"/>
            <a:t>Identification of teams</a:t>
          </a:r>
          <a:endParaRPr lang="en-IN" dirty="0"/>
        </a:p>
      </dgm:t>
    </dgm:pt>
    <dgm:pt modelId="{3CFE5A50-991C-4014-BC8F-1417B70637BD}" type="parTrans" cxnId="{04028F83-864D-4FF3-B621-B01C3D1A1879}">
      <dgm:prSet/>
      <dgm:spPr/>
      <dgm:t>
        <a:bodyPr/>
        <a:lstStyle/>
        <a:p>
          <a:endParaRPr lang="en-IN"/>
        </a:p>
      </dgm:t>
    </dgm:pt>
    <dgm:pt modelId="{E3DD8706-F55C-4DD1-9885-8AF6121D532C}" type="sibTrans" cxnId="{04028F83-864D-4FF3-B621-B01C3D1A1879}">
      <dgm:prSet/>
      <dgm:spPr/>
      <dgm:t>
        <a:bodyPr/>
        <a:lstStyle/>
        <a:p>
          <a:endParaRPr lang="en-IN"/>
        </a:p>
      </dgm:t>
    </dgm:pt>
    <dgm:pt modelId="{92B06923-06C4-40DB-A567-C412E487A7F4}">
      <dgm:prSet phldrT="[Text]"/>
      <dgm:spPr/>
      <dgm:t>
        <a:bodyPr/>
        <a:lstStyle/>
        <a:p>
          <a:r>
            <a:rPr lang="en-IN" dirty="0" smtClean="0"/>
            <a:t>Resourcing </a:t>
          </a:r>
          <a:endParaRPr lang="en-IN" dirty="0"/>
        </a:p>
      </dgm:t>
    </dgm:pt>
    <dgm:pt modelId="{97F18816-E8F5-4864-AAF8-EF00A951F375}" type="parTrans" cxnId="{4B3038E0-306A-4F86-A0A3-DA322025A5F0}">
      <dgm:prSet/>
      <dgm:spPr/>
      <dgm:t>
        <a:bodyPr/>
        <a:lstStyle/>
        <a:p>
          <a:endParaRPr lang="en-IN"/>
        </a:p>
      </dgm:t>
    </dgm:pt>
    <dgm:pt modelId="{413F3564-9284-4EDE-B083-D7508FB7C07A}" type="sibTrans" cxnId="{4B3038E0-306A-4F86-A0A3-DA322025A5F0}">
      <dgm:prSet/>
      <dgm:spPr/>
      <dgm:t>
        <a:bodyPr/>
        <a:lstStyle/>
        <a:p>
          <a:endParaRPr lang="en-IN"/>
        </a:p>
      </dgm:t>
    </dgm:pt>
    <dgm:pt modelId="{E6DBC7CF-176B-4243-BAEE-FDEEFFF4C7CE}">
      <dgm:prSet phldrT="[Text]"/>
      <dgm:spPr/>
      <dgm:t>
        <a:bodyPr/>
        <a:lstStyle/>
        <a:p>
          <a:r>
            <a:rPr lang="en-IN" dirty="0" smtClean="0"/>
            <a:t>Assessments</a:t>
          </a:r>
          <a:endParaRPr lang="en-IN" dirty="0"/>
        </a:p>
      </dgm:t>
    </dgm:pt>
    <dgm:pt modelId="{3656BAC0-1F4F-4C84-B3FB-315F813EB1C0}" type="parTrans" cxnId="{188889D8-262A-440B-805B-011D45828B51}">
      <dgm:prSet/>
      <dgm:spPr/>
      <dgm:t>
        <a:bodyPr/>
        <a:lstStyle/>
        <a:p>
          <a:endParaRPr lang="en-IN"/>
        </a:p>
      </dgm:t>
    </dgm:pt>
    <dgm:pt modelId="{A150BC0B-5577-424D-9EA1-22E060573907}" type="sibTrans" cxnId="{188889D8-262A-440B-805B-011D45828B51}">
      <dgm:prSet/>
      <dgm:spPr/>
      <dgm:t>
        <a:bodyPr/>
        <a:lstStyle/>
        <a:p>
          <a:endParaRPr lang="en-IN"/>
        </a:p>
      </dgm:t>
    </dgm:pt>
    <dgm:pt modelId="{27A52291-BEAF-4FC6-A4F0-45B43184F810}">
      <dgm:prSet phldrT="[Text]"/>
      <dgm:spPr/>
      <dgm:t>
        <a:bodyPr/>
        <a:lstStyle/>
        <a:p>
          <a:r>
            <a:rPr lang="en-IN" dirty="0" smtClean="0"/>
            <a:t>Resource availability</a:t>
          </a:r>
          <a:endParaRPr lang="en-IN" dirty="0"/>
        </a:p>
      </dgm:t>
    </dgm:pt>
    <dgm:pt modelId="{ABD42035-285D-444A-B0F8-BD0B76E1F06B}" type="parTrans" cxnId="{0C328842-BA86-46B4-A940-7B4C77A00B44}">
      <dgm:prSet/>
      <dgm:spPr/>
      <dgm:t>
        <a:bodyPr/>
        <a:lstStyle/>
        <a:p>
          <a:endParaRPr lang="en-IN"/>
        </a:p>
      </dgm:t>
    </dgm:pt>
    <dgm:pt modelId="{270FCBE5-4B9C-4829-B030-E7AE5AF01BD4}" type="sibTrans" cxnId="{0C328842-BA86-46B4-A940-7B4C77A00B44}">
      <dgm:prSet/>
      <dgm:spPr/>
      <dgm:t>
        <a:bodyPr/>
        <a:lstStyle/>
        <a:p>
          <a:endParaRPr lang="en-IN"/>
        </a:p>
      </dgm:t>
    </dgm:pt>
    <dgm:pt modelId="{92A64E70-3DF1-4E0F-BEA5-A795348D9C4B}">
      <dgm:prSet/>
      <dgm:spPr/>
      <dgm:t>
        <a:bodyPr/>
        <a:lstStyle/>
        <a:p>
          <a:r>
            <a:rPr lang="en-IN" dirty="0" smtClean="0"/>
            <a:t>Skill building</a:t>
          </a:r>
          <a:endParaRPr lang="en-IN" dirty="0"/>
        </a:p>
      </dgm:t>
    </dgm:pt>
    <dgm:pt modelId="{EEA783AB-FA53-4395-AF16-5FFA8A372CC2}" type="parTrans" cxnId="{53D6C06B-E1E9-4818-9628-779F08FE7286}">
      <dgm:prSet/>
      <dgm:spPr/>
      <dgm:t>
        <a:bodyPr/>
        <a:lstStyle/>
        <a:p>
          <a:endParaRPr lang="en-IN"/>
        </a:p>
      </dgm:t>
    </dgm:pt>
    <dgm:pt modelId="{124785C2-D5F1-4085-B90B-4D4F334B10D5}" type="sibTrans" cxnId="{53D6C06B-E1E9-4818-9628-779F08FE7286}">
      <dgm:prSet/>
      <dgm:spPr/>
      <dgm:t>
        <a:bodyPr/>
        <a:lstStyle/>
        <a:p>
          <a:endParaRPr lang="en-IN"/>
        </a:p>
      </dgm:t>
    </dgm:pt>
    <dgm:pt modelId="{C86FF5E2-6359-495F-8B8A-C1EEEC8ED17C}">
      <dgm:prSet/>
      <dgm:spPr/>
      <dgm:t>
        <a:bodyPr/>
        <a:lstStyle/>
        <a:p>
          <a:r>
            <a:rPr lang="en-IN" dirty="0" smtClean="0"/>
            <a:t>Training micro plan</a:t>
          </a:r>
          <a:endParaRPr lang="en-IN" dirty="0"/>
        </a:p>
      </dgm:t>
    </dgm:pt>
    <dgm:pt modelId="{0D6F4D67-D042-42DB-BD34-DB74CA822919}" type="parTrans" cxnId="{6A22ED4A-EBB0-4C22-8BBF-B243C088FA09}">
      <dgm:prSet/>
      <dgm:spPr/>
      <dgm:t>
        <a:bodyPr/>
        <a:lstStyle/>
        <a:p>
          <a:endParaRPr lang="en-IN"/>
        </a:p>
      </dgm:t>
    </dgm:pt>
    <dgm:pt modelId="{C979BE58-25CA-42DF-B715-2D12495E99B4}" type="sibTrans" cxnId="{6A22ED4A-EBB0-4C22-8BBF-B243C088FA09}">
      <dgm:prSet/>
      <dgm:spPr/>
      <dgm:t>
        <a:bodyPr/>
        <a:lstStyle/>
        <a:p>
          <a:endParaRPr lang="en-IN"/>
        </a:p>
      </dgm:t>
    </dgm:pt>
    <dgm:pt modelId="{41E1250E-0DE8-4A58-B2F0-29B5379E78D1}">
      <dgm:prSet/>
      <dgm:spPr/>
      <dgm:t>
        <a:bodyPr/>
        <a:lstStyle/>
        <a:p>
          <a:r>
            <a:rPr lang="en-IN" dirty="0" smtClean="0"/>
            <a:t>Trainings</a:t>
          </a:r>
          <a:endParaRPr lang="en-IN" dirty="0"/>
        </a:p>
      </dgm:t>
    </dgm:pt>
    <dgm:pt modelId="{506025F6-BEEF-421A-8303-4A02FF908284}" type="parTrans" cxnId="{27D78E26-F7BA-42CB-9BE8-94B4C37E736F}">
      <dgm:prSet/>
      <dgm:spPr/>
      <dgm:t>
        <a:bodyPr/>
        <a:lstStyle/>
        <a:p>
          <a:endParaRPr lang="en-IN"/>
        </a:p>
      </dgm:t>
    </dgm:pt>
    <dgm:pt modelId="{9B55BE29-6548-4F5F-AFA7-DC6048CE59E1}" type="sibTrans" cxnId="{27D78E26-F7BA-42CB-9BE8-94B4C37E736F}">
      <dgm:prSet/>
      <dgm:spPr/>
      <dgm:t>
        <a:bodyPr/>
        <a:lstStyle/>
        <a:p>
          <a:endParaRPr lang="en-IN"/>
        </a:p>
      </dgm:t>
    </dgm:pt>
    <dgm:pt modelId="{57892754-4A61-460F-B9E5-B316268CD459}">
      <dgm:prSet/>
      <dgm:spPr/>
      <dgm:t>
        <a:bodyPr/>
        <a:lstStyle/>
        <a:p>
          <a:r>
            <a:rPr lang="en-IN" dirty="0" smtClean="0"/>
            <a:t>Data for action</a:t>
          </a:r>
          <a:endParaRPr lang="en-IN" dirty="0"/>
        </a:p>
      </dgm:t>
    </dgm:pt>
    <dgm:pt modelId="{5A0EF6EC-D4CF-4A58-A581-832A9748AF53}" type="parTrans" cxnId="{606415F5-DEE3-40D3-B8F9-DE6C79C12D5B}">
      <dgm:prSet/>
      <dgm:spPr/>
      <dgm:t>
        <a:bodyPr/>
        <a:lstStyle/>
        <a:p>
          <a:endParaRPr lang="en-IN"/>
        </a:p>
      </dgm:t>
    </dgm:pt>
    <dgm:pt modelId="{BEE2BA0D-5B2B-4CC3-9EAC-BBC8EB319914}" type="sibTrans" cxnId="{606415F5-DEE3-40D3-B8F9-DE6C79C12D5B}">
      <dgm:prSet/>
      <dgm:spPr/>
      <dgm:t>
        <a:bodyPr/>
        <a:lstStyle/>
        <a:p>
          <a:endParaRPr lang="en-IN"/>
        </a:p>
      </dgm:t>
    </dgm:pt>
    <dgm:pt modelId="{BF51B892-C77E-4883-AEC6-FB1C09342113}">
      <dgm:prSet/>
      <dgm:spPr/>
      <dgm:t>
        <a:bodyPr/>
        <a:lstStyle/>
        <a:p>
          <a:r>
            <a:rPr lang="en-IN" dirty="0" smtClean="0"/>
            <a:t>Post training support</a:t>
          </a:r>
          <a:endParaRPr lang="en-IN" dirty="0"/>
        </a:p>
      </dgm:t>
    </dgm:pt>
    <dgm:pt modelId="{F3907FD5-38F9-486A-850E-30DCEB0F8E47}" type="parTrans" cxnId="{E8A6FEA6-A292-493F-88D2-CCCC672BEF9E}">
      <dgm:prSet/>
      <dgm:spPr/>
      <dgm:t>
        <a:bodyPr/>
        <a:lstStyle/>
        <a:p>
          <a:endParaRPr lang="en-IN"/>
        </a:p>
      </dgm:t>
    </dgm:pt>
    <dgm:pt modelId="{9049FE02-EFF8-42E3-A8F9-5E4122C08FBC}" type="sibTrans" cxnId="{E8A6FEA6-A292-493F-88D2-CCCC672BEF9E}">
      <dgm:prSet/>
      <dgm:spPr/>
      <dgm:t>
        <a:bodyPr/>
        <a:lstStyle/>
        <a:p>
          <a:endParaRPr lang="en-IN"/>
        </a:p>
      </dgm:t>
    </dgm:pt>
    <dgm:pt modelId="{ED8B3FD8-064D-4A52-A6A5-B147531FF25B}">
      <dgm:prSet/>
      <dgm:spPr/>
      <dgm:t>
        <a:bodyPr/>
        <a:lstStyle/>
        <a:p>
          <a:r>
            <a:rPr lang="en-IN" dirty="0" smtClean="0"/>
            <a:t>Data recording</a:t>
          </a:r>
          <a:endParaRPr lang="en-IN" dirty="0"/>
        </a:p>
      </dgm:t>
    </dgm:pt>
    <dgm:pt modelId="{A90DCDF2-6D62-4C4E-8014-B7814BD9E4A8}" type="parTrans" cxnId="{6E2BE37C-CE8F-465A-93C0-C925887AD793}">
      <dgm:prSet/>
      <dgm:spPr/>
      <dgm:t>
        <a:bodyPr/>
        <a:lstStyle/>
        <a:p>
          <a:endParaRPr lang="en-IN"/>
        </a:p>
      </dgm:t>
    </dgm:pt>
    <dgm:pt modelId="{88574F50-8B92-46C3-B922-819E132E9C10}" type="sibTrans" cxnId="{6E2BE37C-CE8F-465A-93C0-C925887AD793}">
      <dgm:prSet/>
      <dgm:spPr/>
      <dgm:t>
        <a:bodyPr/>
        <a:lstStyle/>
        <a:p>
          <a:endParaRPr lang="en-IN"/>
        </a:p>
      </dgm:t>
    </dgm:pt>
    <dgm:pt modelId="{3C3D19B9-EDF9-47C8-8933-500EDF72658B}">
      <dgm:prSet/>
      <dgm:spPr/>
      <dgm:t>
        <a:bodyPr/>
        <a:lstStyle/>
        <a:p>
          <a:r>
            <a:rPr lang="en-IN" dirty="0" smtClean="0"/>
            <a:t>Data reporting</a:t>
          </a:r>
          <a:endParaRPr lang="en-IN" dirty="0"/>
        </a:p>
      </dgm:t>
    </dgm:pt>
    <dgm:pt modelId="{08400073-F639-4A63-8AD0-437E5C9F3E90}" type="parTrans" cxnId="{0CEF237A-E0CD-403F-87C7-5E84C5172C82}">
      <dgm:prSet/>
      <dgm:spPr/>
      <dgm:t>
        <a:bodyPr/>
        <a:lstStyle/>
        <a:p>
          <a:endParaRPr lang="en-IN"/>
        </a:p>
      </dgm:t>
    </dgm:pt>
    <dgm:pt modelId="{207FC64B-04D5-4B20-9148-0202D5FD06AB}" type="sibTrans" cxnId="{0CEF237A-E0CD-403F-87C7-5E84C5172C82}">
      <dgm:prSet/>
      <dgm:spPr/>
      <dgm:t>
        <a:bodyPr/>
        <a:lstStyle/>
        <a:p>
          <a:endParaRPr lang="en-IN"/>
        </a:p>
      </dgm:t>
    </dgm:pt>
    <dgm:pt modelId="{9FCB68E4-6976-4B89-818A-6654C505B4FF}">
      <dgm:prSet/>
      <dgm:spPr/>
      <dgm:t>
        <a:bodyPr/>
        <a:lstStyle/>
        <a:p>
          <a:r>
            <a:rPr lang="en-IN" dirty="0" smtClean="0"/>
            <a:t>Sensitization of district officials</a:t>
          </a:r>
          <a:endParaRPr lang="en-IN" dirty="0"/>
        </a:p>
      </dgm:t>
    </dgm:pt>
    <dgm:pt modelId="{192B9080-D0B7-443E-AF81-B1049F89A79E}" type="parTrans" cxnId="{391CA603-9D56-451D-BC2A-6E61D7206D56}">
      <dgm:prSet/>
      <dgm:spPr/>
      <dgm:t>
        <a:bodyPr/>
        <a:lstStyle/>
        <a:p>
          <a:endParaRPr lang="en-IN"/>
        </a:p>
      </dgm:t>
    </dgm:pt>
    <dgm:pt modelId="{8B41B50A-B91E-4449-BBB0-16D5F6FB89BD}" type="sibTrans" cxnId="{391CA603-9D56-451D-BC2A-6E61D7206D56}">
      <dgm:prSet/>
      <dgm:spPr/>
      <dgm:t>
        <a:bodyPr/>
        <a:lstStyle/>
        <a:p>
          <a:endParaRPr lang="en-IN"/>
        </a:p>
      </dgm:t>
    </dgm:pt>
    <dgm:pt modelId="{537F778D-1E63-490C-B0BB-4F4FCA3935D8}" type="pres">
      <dgm:prSet presAssocID="{E838B55B-87DB-4CE4-BA58-A012FF73A65A}" presName="diagram" presStyleCnt="0">
        <dgm:presLayoutVars>
          <dgm:chPref val="1"/>
          <dgm:dir/>
          <dgm:animOne val="branch"/>
          <dgm:animLvl val="lvl"/>
          <dgm:resizeHandles/>
        </dgm:presLayoutVars>
      </dgm:prSet>
      <dgm:spPr/>
      <dgm:t>
        <a:bodyPr/>
        <a:lstStyle/>
        <a:p>
          <a:endParaRPr lang="en-IN"/>
        </a:p>
      </dgm:t>
    </dgm:pt>
    <dgm:pt modelId="{F4E19AFD-A8B4-4871-8D63-B20EC21189CE}" type="pres">
      <dgm:prSet presAssocID="{5E63AD7E-B7DF-4F68-BF41-19CB181D7176}" presName="root" presStyleCnt="0"/>
      <dgm:spPr/>
      <dgm:t>
        <a:bodyPr/>
        <a:lstStyle/>
        <a:p>
          <a:endParaRPr lang="en-IN"/>
        </a:p>
      </dgm:t>
    </dgm:pt>
    <dgm:pt modelId="{1E396E1B-F9C5-4A1A-9FEC-778994AA9318}" type="pres">
      <dgm:prSet presAssocID="{5E63AD7E-B7DF-4F68-BF41-19CB181D7176}" presName="rootComposite" presStyleCnt="0"/>
      <dgm:spPr/>
      <dgm:t>
        <a:bodyPr/>
        <a:lstStyle/>
        <a:p>
          <a:endParaRPr lang="en-IN"/>
        </a:p>
      </dgm:t>
    </dgm:pt>
    <dgm:pt modelId="{6D52DC5B-A6CF-4C0D-8212-C0E105FDF673}" type="pres">
      <dgm:prSet presAssocID="{5E63AD7E-B7DF-4F68-BF41-19CB181D7176}" presName="rootText" presStyleLbl="node1" presStyleIdx="0" presStyleCnt="4"/>
      <dgm:spPr/>
      <dgm:t>
        <a:bodyPr/>
        <a:lstStyle/>
        <a:p>
          <a:endParaRPr lang="en-IN"/>
        </a:p>
      </dgm:t>
    </dgm:pt>
    <dgm:pt modelId="{8B2133FD-4C93-4665-A043-50B84FB1CF1B}" type="pres">
      <dgm:prSet presAssocID="{5E63AD7E-B7DF-4F68-BF41-19CB181D7176}" presName="rootConnector" presStyleLbl="node1" presStyleIdx="0" presStyleCnt="4"/>
      <dgm:spPr/>
      <dgm:t>
        <a:bodyPr/>
        <a:lstStyle/>
        <a:p>
          <a:endParaRPr lang="en-IN"/>
        </a:p>
      </dgm:t>
    </dgm:pt>
    <dgm:pt modelId="{5BB2DE4A-DA1B-4796-8742-AD456C8910B1}" type="pres">
      <dgm:prSet presAssocID="{5E63AD7E-B7DF-4F68-BF41-19CB181D7176}" presName="childShape" presStyleCnt="0"/>
      <dgm:spPr/>
      <dgm:t>
        <a:bodyPr/>
        <a:lstStyle/>
        <a:p>
          <a:endParaRPr lang="en-IN"/>
        </a:p>
      </dgm:t>
    </dgm:pt>
    <dgm:pt modelId="{5C835A16-3821-4945-8A87-31DA4F52D5E4}" type="pres">
      <dgm:prSet presAssocID="{EDEE60BD-0A5A-48E6-9619-6046136EDE46}" presName="Name13" presStyleLbl="parChTrans1D2" presStyleIdx="0" presStyleCnt="10"/>
      <dgm:spPr/>
      <dgm:t>
        <a:bodyPr/>
        <a:lstStyle/>
        <a:p>
          <a:endParaRPr lang="en-IN"/>
        </a:p>
      </dgm:t>
    </dgm:pt>
    <dgm:pt modelId="{AA706246-FE54-4E7F-A986-8133A55FB81C}" type="pres">
      <dgm:prSet presAssocID="{363FC75C-6A2A-4A6D-9E3D-0DE10D9B5CF1}" presName="childText" presStyleLbl="bgAcc1" presStyleIdx="0" presStyleCnt="10">
        <dgm:presLayoutVars>
          <dgm:bulletEnabled val="1"/>
        </dgm:presLayoutVars>
      </dgm:prSet>
      <dgm:spPr/>
      <dgm:t>
        <a:bodyPr/>
        <a:lstStyle/>
        <a:p>
          <a:endParaRPr lang="en-IN"/>
        </a:p>
      </dgm:t>
    </dgm:pt>
    <dgm:pt modelId="{B3F82BBB-5DB4-4BC6-A7D7-E9153CCF5CA3}" type="pres">
      <dgm:prSet presAssocID="{3CFE5A50-991C-4014-BC8F-1417B70637BD}" presName="Name13" presStyleLbl="parChTrans1D2" presStyleIdx="1" presStyleCnt="10"/>
      <dgm:spPr/>
      <dgm:t>
        <a:bodyPr/>
        <a:lstStyle/>
        <a:p>
          <a:endParaRPr lang="en-IN"/>
        </a:p>
      </dgm:t>
    </dgm:pt>
    <dgm:pt modelId="{6CB22430-0371-4447-B5D2-C9FBE6443E1A}" type="pres">
      <dgm:prSet presAssocID="{EC986B29-6951-4FAF-A8CA-141A7F91A30C}" presName="childText" presStyleLbl="bgAcc1" presStyleIdx="1" presStyleCnt="10">
        <dgm:presLayoutVars>
          <dgm:bulletEnabled val="1"/>
        </dgm:presLayoutVars>
      </dgm:prSet>
      <dgm:spPr/>
      <dgm:t>
        <a:bodyPr/>
        <a:lstStyle/>
        <a:p>
          <a:endParaRPr lang="en-IN"/>
        </a:p>
      </dgm:t>
    </dgm:pt>
    <dgm:pt modelId="{8D1B5851-0C48-42AD-A0B8-1DB81461D3AC}" type="pres">
      <dgm:prSet presAssocID="{192B9080-D0B7-443E-AF81-B1049F89A79E}" presName="Name13" presStyleLbl="parChTrans1D2" presStyleIdx="2" presStyleCnt="10"/>
      <dgm:spPr/>
      <dgm:t>
        <a:bodyPr/>
        <a:lstStyle/>
        <a:p>
          <a:endParaRPr lang="en-IN"/>
        </a:p>
      </dgm:t>
    </dgm:pt>
    <dgm:pt modelId="{4FB2952F-F7A8-413E-9F67-80B0BF0D9058}" type="pres">
      <dgm:prSet presAssocID="{9FCB68E4-6976-4B89-818A-6654C505B4FF}" presName="childText" presStyleLbl="bgAcc1" presStyleIdx="2" presStyleCnt="10">
        <dgm:presLayoutVars>
          <dgm:bulletEnabled val="1"/>
        </dgm:presLayoutVars>
      </dgm:prSet>
      <dgm:spPr/>
      <dgm:t>
        <a:bodyPr/>
        <a:lstStyle/>
        <a:p>
          <a:endParaRPr lang="en-IN"/>
        </a:p>
      </dgm:t>
    </dgm:pt>
    <dgm:pt modelId="{6A817485-E019-46E5-BBBE-22FD36063579}" type="pres">
      <dgm:prSet presAssocID="{92B06923-06C4-40DB-A567-C412E487A7F4}" presName="root" presStyleCnt="0"/>
      <dgm:spPr/>
      <dgm:t>
        <a:bodyPr/>
        <a:lstStyle/>
        <a:p>
          <a:endParaRPr lang="en-IN"/>
        </a:p>
      </dgm:t>
    </dgm:pt>
    <dgm:pt modelId="{8DFEDA4D-42B6-403D-B463-3214AC0795A7}" type="pres">
      <dgm:prSet presAssocID="{92B06923-06C4-40DB-A567-C412E487A7F4}" presName="rootComposite" presStyleCnt="0"/>
      <dgm:spPr/>
      <dgm:t>
        <a:bodyPr/>
        <a:lstStyle/>
        <a:p>
          <a:endParaRPr lang="en-IN"/>
        </a:p>
      </dgm:t>
    </dgm:pt>
    <dgm:pt modelId="{10F9978A-8B3A-4FDF-A840-D8C6E0862DC4}" type="pres">
      <dgm:prSet presAssocID="{92B06923-06C4-40DB-A567-C412E487A7F4}" presName="rootText" presStyleLbl="node1" presStyleIdx="1" presStyleCnt="4"/>
      <dgm:spPr/>
      <dgm:t>
        <a:bodyPr/>
        <a:lstStyle/>
        <a:p>
          <a:endParaRPr lang="en-IN"/>
        </a:p>
      </dgm:t>
    </dgm:pt>
    <dgm:pt modelId="{BDBE1504-19EF-4721-802A-49443CE73A3B}" type="pres">
      <dgm:prSet presAssocID="{92B06923-06C4-40DB-A567-C412E487A7F4}" presName="rootConnector" presStyleLbl="node1" presStyleIdx="1" presStyleCnt="4"/>
      <dgm:spPr/>
      <dgm:t>
        <a:bodyPr/>
        <a:lstStyle/>
        <a:p>
          <a:endParaRPr lang="en-IN"/>
        </a:p>
      </dgm:t>
    </dgm:pt>
    <dgm:pt modelId="{02CBAE2E-0329-45E4-8D49-DF1E222DC566}" type="pres">
      <dgm:prSet presAssocID="{92B06923-06C4-40DB-A567-C412E487A7F4}" presName="childShape" presStyleCnt="0"/>
      <dgm:spPr/>
      <dgm:t>
        <a:bodyPr/>
        <a:lstStyle/>
        <a:p>
          <a:endParaRPr lang="en-IN"/>
        </a:p>
      </dgm:t>
    </dgm:pt>
    <dgm:pt modelId="{4A5F301D-463D-4045-A31A-96137E6EE727}" type="pres">
      <dgm:prSet presAssocID="{3656BAC0-1F4F-4C84-B3FB-315F813EB1C0}" presName="Name13" presStyleLbl="parChTrans1D2" presStyleIdx="3" presStyleCnt="10"/>
      <dgm:spPr/>
      <dgm:t>
        <a:bodyPr/>
        <a:lstStyle/>
        <a:p>
          <a:endParaRPr lang="en-IN"/>
        </a:p>
      </dgm:t>
    </dgm:pt>
    <dgm:pt modelId="{12E26356-9CF8-4E29-83E4-035FFBF8229D}" type="pres">
      <dgm:prSet presAssocID="{E6DBC7CF-176B-4243-BAEE-FDEEFFF4C7CE}" presName="childText" presStyleLbl="bgAcc1" presStyleIdx="3" presStyleCnt="10">
        <dgm:presLayoutVars>
          <dgm:bulletEnabled val="1"/>
        </dgm:presLayoutVars>
      </dgm:prSet>
      <dgm:spPr/>
      <dgm:t>
        <a:bodyPr/>
        <a:lstStyle/>
        <a:p>
          <a:endParaRPr lang="en-IN"/>
        </a:p>
      </dgm:t>
    </dgm:pt>
    <dgm:pt modelId="{C5D12D78-6197-4BA1-9495-8E13E8319214}" type="pres">
      <dgm:prSet presAssocID="{ABD42035-285D-444A-B0F8-BD0B76E1F06B}" presName="Name13" presStyleLbl="parChTrans1D2" presStyleIdx="4" presStyleCnt="10"/>
      <dgm:spPr/>
      <dgm:t>
        <a:bodyPr/>
        <a:lstStyle/>
        <a:p>
          <a:endParaRPr lang="en-IN"/>
        </a:p>
      </dgm:t>
    </dgm:pt>
    <dgm:pt modelId="{DADA08C4-CF11-482B-B4AD-83EBCF7F63A0}" type="pres">
      <dgm:prSet presAssocID="{27A52291-BEAF-4FC6-A4F0-45B43184F810}" presName="childText" presStyleLbl="bgAcc1" presStyleIdx="4" presStyleCnt="10">
        <dgm:presLayoutVars>
          <dgm:bulletEnabled val="1"/>
        </dgm:presLayoutVars>
      </dgm:prSet>
      <dgm:spPr/>
      <dgm:t>
        <a:bodyPr/>
        <a:lstStyle/>
        <a:p>
          <a:endParaRPr lang="en-IN"/>
        </a:p>
      </dgm:t>
    </dgm:pt>
    <dgm:pt modelId="{9B50777F-A8FF-4F7B-BD84-3DD1F421240B}" type="pres">
      <dgm:prSet presAssocID="{92A64E70-3DF1-4E0F-BEA5-A795348D9C4B}" presName="root" presStyleCnt="0"/>
      <dgm:spPr/>
      <dgm:t>
        <a:bodyPr/>
        <a:lstStyle/>
        <a:p>
          <a:endParaRPr lang="en-IN"/>
        </a:p>
      </dgm:t>
    </dgm:pt>
    <dgm:pt modelId="{45BF6C38-D754-4B0E-8AD1-B72EE0003847}" type="pres">
      <dgm:prSet presAssocID="{92A64E70-3DF1-4E0F-BEA5-A795348D9C4B}" presName="rootComposite" presStyleCnt="0"/>
      <dgm:spPr/>
      <dgm:t>
        <a:bodyPr/>
        <a:lstStyle/>
        <a:p>
          <a:endParaRPr lang="en-IN"/>
        </a:p>
      </dgm:t>
    </dgm:pt>
    <dgm:pt modelId="{20B7F323-6D6D-40C0-A6D0-5637A45C6069}" type="pres">
      <dgm:prSet presAssocID="{92A64E70-3DF1-4E0F-BEA5-A795348D9C4B}" presName="rootText" presStyleLbl="node1" presStyleIdx="2" presStyleCnt="4"/>
      <dgm:spPr/>
      <dgm:t>
        <a:bodyPr/>
        <a:lstStyle/>
        <a:p>
          <a:endParaRPr lang="en-IN"/>
        </a:p>
      </dgm:t>
    </dgm:pt>
    <dgm:pt modelId="{FF84261C-0292-41E9-BD52-05401F27478C}" type="pres">
      <dgm:prSet presAssocID="{92A64E70-3DF1-4E0F-BEA5-A795348D9C4B}" presName="rootConnector" presStyleLbl="node1" presStyleIdx="2" presStyleCnt="4"/>
      <dgm:spPr/>
      <dgm:t>
        <a:bodyPr/>
        <a:lstStyle/>
        <a:p>
          <a:endParaRPr lang="en-IN"/>
        </a:p>
      </dgm:t>
    </dgm:pt>
    <dgm:pt modelId="{F39D90F4-F81E-4E79-871D-344A3F3B72B6}" type="pres">
      <dgm:prSet presAssocID="{92A64E70-3DF1-4E0F-BEA5-A795348D9C4B}" presName="childShape" presStyleCnt="0"/>
      <dgm:spPr/>
      <dgm:t>
        <a:bodyPr/>
        <a:lstStyle/>
        <a:p>
          <a:endParaRPr lang="en-IN"/>
        </a:p>
      </dgm:t>
    </dgm:pt>
    <dgm:pt modelId="{57E2A9F0-A472-4E0C-B6C9-86074C79E232}" type="pres">
      <dgm:prSet presAssocID="{0D6F4D67-D042-42DB-BD34-DB74CA822919}" presName="Name13" presStyleLbl="parChTrans1D2" presStyleIdx="5" presStyleCnt="10"/>
      <dgm:spPr/>
      <dgm:t>
        <a:bodyPr/>
        <a:lstStyle/>
        <a:p>
          <a:endParaRPr lang="en-IN"/>
        </a:p>
      </dgm:t>
    </dgm:pt>
    <dgm:pt modelId="{30C3CD80-FD07-4028-9EF7-E87F97258A4B}" type="pres">
      <dgm:prSet presAssocID="{C86FF5E2-6359-495F-8B8A-C1EEEC8ED17C}" presName="childText" presStyleLbl="bgAcc1" presStyleIdx="5" presStyleCnt="10">
        <dgm:presLayoutVars>
          <dgm:bulletEnabled val="1"/>
        </dgm:presLayoutVars>
      </dgm:prSet>
      <dgm:spPr/>
      <dgm:t>
        <a:bodyPr/>
        <a:lstStyle/>
        <a:p>
          <a:endParaRPr lang="en-IN"/>
        </a:p>
      </dgm:t>
    </dgm:pt>
    <dgm:pt modelId="{37DDEA8E-B4EE-42CB-8788-B0C9DA6169EB}" type="pres">
      <dgm:prSet presAssocID="{506025F6-BEEF-421A-8303-4A02FF908284}" presName="Name13" presStyleLbl="parChTrans1D2" presStyleIdx="6" presStyleCnt="10"/>
      <dgm:spPr/>
      <dgm:t>
        <a:bodyPr/>
        <a:lstStyle/>
        <a:p>
          <a:endParaRPr lang="en-IN"/>
        </a:p>
      </dgm:t>
    </dgm:pt>
    <dgm:pt modelId="{BEF6A7E6-83EF-4438-B2DD-99CCE38339CB}" type="pres">
      <dgm:prSet presAssocID="{41E1250E-0DE8-4A58-B2F0-29B5379E78D1}" presName="childText" presStyleLbl="bgAcc1" presStyleIdx="6" presStyleCnt="10">
        <dgm:presLayoutVars>
          <dgm:bulletEnabled val="1"/>
        </dgm:presLayoutVars>
      </dgm:prSet>
      <dgm:spPr/>
      <dgm:t>
        <a:bodyPr/>
        <a:lstStyle/>
        <a:p>
          <a:endParaRPr lang="en-IN"/>
        </a:p>
      </dgm:t>
    </dgm:pt>
    <dgm:pt modelId="{A39D1C2A-E5AF-496F-B640-33F53BD5AB93}" type="pres">
      <dgm:prSet presAssocID="{F3907FD5-38F9-486A-850E-30DCEB0F8E47}" presName="Name13" presStyleLbl="parChTrans1D2" presStyleIdx="7" presStyleCnt="10"/>
      <dgm:spPr/>
      <dgm:t>
        <a:bodyPr/>
        <a:lstStyle/>
        <a:p>
          <a:endParaRPr lang="en-IN"/>
        </a:p>
      </dgm:t>
    </dgm:pt>
    <dgm:pt modelId="{5254B02A-6A97-42D9-A23A-DF9DCF9B0705}" type="pres">
      <dgm:prSet presAssocID="{BF51B892-C77E-4883-AEC6-FB1C09342113}" presName="childText" presStyleLbl="bgAcc1" presStyleIdx="7" presStyleCnt="10">
        <dgm:presLayoutVars>
          <dgm:bulletEnabled val="1"/>
        </dgm:presLayoutVars>
      </dgm:prSet>
      <dgm:spPr/>
      <dgm:t>
        <a:bodyPr/>
        <a:lstStyle/>
        <a:p>
          <a:endParaRPr lang="en-IN"/>
        </a:p>
      </dgm:t>
    </dgm:pt>
    <dgm:pt modelId="{3EE75E05-4CB7-45A7-BC44-CA6D329854CB}" type="pres">
      <dgm:prSet presAssocID="{57892754-4A61-460F-B9E5-B316268CD459}" presName="root" presStyleCnt="0"/>
      <dgm:spPr/>
      <dgm:t>
        <a:bodyPr/>
        <a:lstStyle/>
        <a:p>
          <a:endParaRPr lang="en-IN"/>
        </a:p>
      </dgm:t>
    </dgm:pt>
    <dgm:pt modelId="{674C4064-7C98-430A-A5CD-4DAD7BB1415E}" type="pres">
      <dgm:prSet presAssocID="{57892754-4A61-460F-B9E5-B316268CD459}" presName="rootComposite" presStyleCnt="0"/>
      <dgm:spPr/>
      <dgm:t>
        <a:bodyPr/>
        <a:lstStyle/>
        <a:p>
          <a:endParaRPr lang="en-IN"/>
        </a:p>
      </dgm:t>
    </dgm:pt>
    <dgm:pt modelId="{9CCED7F5-6E65-4DFF-BDBA-AB10F38932DF}" type="pres">
      <dgm:prSet presAssocID="{57892754-4A61-460F-B9E5-B316268CD459}" presName="rootText" presStyleLbl="node1" presStyleIdx="3" presStyleCnt="4"/>
      <dgm:spPr/>
      <dgm:t>
        <a:bodyPr/>
        <a:lstStyle/>
        <a:p>
          <a:endParaRPr lang="en-IN"/>
        </a:p>
      </dgm:t>
    </dgm:pt>
    <dgm:pt modelId="{E909B394-056F-40DF-962C-FB0807C35EB9}" type="pres">
      <dgm:prSet presAssocID="{57892754-4A61-460F-B9E5-B316268CD459}" presName="rootConnector" presStyleLbl="node1" presStyleIdx="3" presStyleCnt="4"/>
      <dgm:spPr/>
      <dgm:t>
        <a:bodyPr/>
        <a:lstStyle/>
        <a:p>
          <a:endParaRPr lang="en-IN"/>
        </a:p>
      </dgm:t>
    </dgm:pt>
    <dgm:pt modelId="{8FD92C80-906C-4FE8-8B1F-99DC91474C2F}" type="pres">
      <dgm:prSet presAssocID="{57892754-4A61-460F-B9E5-B316268CD459}" presName="childShape" presStyleCnt="0"/>
      <dgm:spPr/>
      <dgm:t>
        <a:bodyPr/>
        <a:lstStyle/>
        <a:p>
          <a:endParaRPr lang="en-IN"/>
        </a:p>
      </dgm:t>
    </dgm:pt>
    <dgm:pt modelId="{A420CC7E-8305-4B5D-A6BA-0089ABFF38CA}" type="pres">
      <dgm:prSet presAssocID="{A90DCDF2-6D62-4C4E-8014-B7814BD9E4A8}" presName="Name13" presStyleLbl="parChTrans1D2" presStyleIdx="8" presStyleCnt="10"/>
      <dgm:spPr/>
      <dgm:t>
        <a:bodyPr/>
        <a:lstStyle/>
        <a:p>
          <a:endParaRPr lang="en-IN"/>
        </a:p>
      </dgm:t>
    </dgm:pt>
    <dgm:pt modelId="{B186AFF7-9540-4678-80F7-C40720675313}" type="pres">
      <dgm:prSet presAssocID="{ED8B3FD8-064D-4A52-A6A5-B147531FF25B}" presName="childText" presStyleLbl="bgAcc1" presStyleIdx="8" presStyleCnt="10">
        <dgm:presLayoutVars>
          <dgm:bulletEnabled val="1"/>
        </dgm:presLayoutVars>
      </dgm:prSet>
      <dgm:spPr/>
      <dgm:t>
        <a:bodyPr/>
        <a:lstStyle/>
        <a:p>
          <a:endParaRPr lang="en-IN"/>
        </a:p>
      </dgm:t>
    </dgm:pt>
    <dgm:pt modelId="{57C5FDEF-EDC5-484B-A233-036624DA99F5}" type="pres">
      <dgm:prSet presAssocID="{08400073-F639-4A63-8AD0-437E5C9F3E90}" presName="Name13" presStyleLbl="parChTrans1D2" presStyleIdx="9" presStyleCnt="10"/>
      <dgm:spPr/>
      <dgm:t>
        <a:bodyPr/>
        <a:lstStyle/>
        <a:p>
          <a:endParaRPr lang="en-IN"/>
        </a:p>
      </dgm:t>
    </dgm:pt>
    <dgm:pt modelId="{A00AD33D-3C69-4084-A4E1-DD27FA9F8E16}" type="pres">
      <dgm:prSet presAssocID="{3C3D19B9-EDF9-47C8-8933-500EDF72658B}" presName="childText" presStyleLbl="bgAcc1" presStyleIdx="9" presStyleCnt="10">
        <dgm:presLayoutVars>
          <dgm:bulletEnabled val="1"/>
        </dgm:presLayoutVars>
      </dgm:prSet>
      <dgm:spPr/>
      <dgm:t>
        <a:bodyPr/>
        <a:lstStyle/>
        <a:p>
          <a:endParaRPr lang="en-IN"/>
        </a:p>
      </dgm:t>
    </dgm:pt>
  </dgm:ptLst>
  <dgm:cxnLst>
    <dgm:cxn modelId="{38E25C05-08C3-4805-B3F9-E0FED6B83CD0}" type="presOf" srcId="{92B06923-06C4-40DB-A567-C412E487A7F4}" destId="{10F9978A-8B3A-4FDF-A840-D8C6E0862DC4}" srcOrd="0" destOrd="0" presId="urn:microsoft.com/office/officeart/2005/8/layout/hierarchy3"/>
    <dgm:cxn modelId="{B8D8408A-9C46-40DD-BB35-BC0FA487FA13}" type="presOf" srcId="{E838B55B-87DB-4CE4-BA58-A012FF73A65A}" destId="{537F778D-1E63-490C-B0BB-4F4FCA3935D8}" srcOrd="0" destOrd="0" presId="urn:microsoft.com/office/officeart/2005/8/layout/hierarchy3"/>
    <dgm:cxn modelId="{58B10488-B98A-411C-9C08-B03EE78880C6}" type="presOf" srcId="{3656BAC0-1F4F-4C84-B3FB-315F813EB1C0}" destId="{4A5F301D-463D-4045-A31A-96137E6EE727}" srcOrd="0" destOrd="0" presId="urn:microsoft.com/office/officeart/2005/8/layout/hierarchy3"/>
    <dgm:cxn modelId="{ABD6BD3B-AF43-480A-A74A-1BEA85490077}" type="presOf" srcId="{EDEE60BD-0A5A-48E6-9619-6046136EDE46}" destId="{5C835A16-3821-4945-8A87-31DA4F52D5E4}" srcOrd="0" destOrd="0" presId="urn:microsoft.com/office/officeart/2005/8/layout/hierarchy3"/>
    <dgm:cxn modelId="{E83D78CD-8DFF-4DA2-B297-8BFDE66B94F2}" type="presOf" srcId="{BF51B892-C77E-4883-AEC6-FB1C09342113}" destId="{5254B02A-6A97-42D9-A23A-DF9DCF9B0705}" srcOrd="0" destOrd="0" presId="urn:microsoft.com/office/officeart/2005/8/layout/hierarchy3"/>
    <dgm:cxn modelId="{D21DEDAA-A26B-426B-BABA-83ADF307B014}" type="presOf" srcId="{3C3D19B9-EDF9-47C8-8933-500EDF72658B}" destId="{A00AD33D-3C69-4084-A4E1-DD27FA9F8E16}" srcOrd="0" destOrd="0" presId="urn:microsoft.com/office/officeart/2005/8/layout/hierarchy3"/>
    <dgm:cxn modelId="{AB4DCF74-4B52-42FD-83B9-D6B61131130A}" type="presOf" srcId="{506025F6-BEEF-421A-8303-4A02FF908284}" destId="{37DDEA8E-B4EE-42CB-8788-B0C9DA6169EB}" srcOrd="0" destOrd="0" presId="urn:microsoft.com/office/officeart/2005/8/layout/hierarchy3"/>
    <dgm:cxn modelId="{C5A6BF34-7A7B-453C-9A5E-7A7A4C61F64A}" type="presOf" srcId="{27A52291-BEAF-4FC6-A4F0-45B43184F810}" destId="{DADA08C4-CF11-482B-B4AD-83EBCF7F63A0}" srcOrd="0" destOrd="0" presId="urn:microsoft.com/office/officeart/2005/8/layout/hierarchy3"/>
    <dgm:cxn modelId="{0C328842-BA86-46B4-A940-7B4C77A00B44}" srcId="{92B06923-06C4-40DB-A567-C412E487A7F4}" destId="{27A52291-BEAF-4FC6-A4F0-45B43184F810}" srcOrd="1" destOrd="0" parTransId="{ABD42035-285D-444A-B0F8-BD0B76E1F06B}" sibTransId="{270FCBE5-4B9C-4829-B030-E7AE5AF01BD4}"/>
    <dgm:cxn modelId="{391CA603-9D56-451D-BC2A-6E61D7206D56}" srcId="{5E63AD7E-B7DF-4F68-BF41-19CB181D7176}" destId="{9FCB68E4-6976-4B89-818A-6654C505B4FF}" srcOrd="2" destOrd="0" parTransId="{192B9080-D0B7-443E-AF81-B1049F89A79E}" sibTransId="{8B41B50A-B91E-4449-BBB0-16D5F6FB89BD}"/>
    <dgm:cxn modelId="{4B3038E0-306A-4F86-A0A3-DA322025A5F0}" srcId="{E838B55B-87DB-4CE4-BA58-A012FF73A65A}" destId="{92B06923-06C4-40DB-A567-C412E487A7F4}" srcOrd="1" destOrd="0" parTransId="{97F18816-E8F5-4864-AAF8-EF00A951F375}" sibTransId="{413F3564-9284-4EDE-B083-D7508FB7C07A}"/>
    <dgm:cxn modelId="{E3662B30-6ADF-4B00-9CFB-CD75DDA35C6B}" type="presOf" srcId="{08400073-F639-4A63-8AD0-437E5C9F3E90}" destId="{57C5FDEF-EDC5-484B-A233-036624DA99F5}" srcOrd="0" destOrd="0" presId="urn:microsoft.com/office/officeart/2005/8/layout/hierarchy3"/>
    <dgm:cxn modelId="{E818275E-3145-4285-83AF-E829771717A5}" type="presOf" srcId="{5E63AD7E-B7DF-4F68-BF41-19CB181D7176}" destId="{8B2133FD-4C93-4665-A043-50B84FB1CF1B}" srcOrd="1" destOrd="0" presId="urn:microsoft.com/office/officeart/2005/8/layout/hierarchy3"/>
    <dgm:cxn modelId="{4178C98D-915E-4D41-92FD-DACAB68AF21E}" type="presOf" srcId="{F3907FD5-38F9-486A-850E-30DCEB0F8E47}" destId="{A39D1C2A-E5AF-496F-B640-33F53BD5AB93}" srcOrd="0" destOrd="0" presId="urn:microsoft.com/office/officeart/2005/8/layout/hierarchy3"/>
    <dgm:cxn modelId="{66729C4D-95B2-4475-9052-918D6B3C2210}" type="presOf" srcId="{0D6F4D67-D042-42DB-BD34-DB74CA822919}" destId="{57E2A9F0-A472-4E0C-B6C9-86074C79E232}" srcOrd="0" destOrd="0" presId="urn:microsoft.com/office/officeart/2005/8/layout/hierarchy3"/>
    <dgm:cxn modelId="{C63AE62E-8FDD-4AC9-B8A6-35BD33AD3D27}" type="presOf" srcId="{57892754-4A61-460F-B9E5-B316268CD459}" destId="{E909B394-056F-40DF-962C-FB0807C35EB9}" srcOrd="1" destOrd="0" presId="urn:microsoft.com/office/officeart/2005/8/layout/hierarchy3"/>
    <dgm:cxn modelId="{E8A6FEA6-A292-493F-88D2-CCCC672BEF9E}" srcId="{92A64E70-3DF1-4E0F-BEA5-A795348D9C4B}" destId="{BF51B892-C77E-4883-AEC6-FB1C09342113}" srcOrd="2" destOrd="0" parTransId="{F3907FD5-38F9-486A-850E-30DCEB0F8E47}" sibTransId="{9049FE02-EFF8-42E3-A8F9-5E4122C08FBC}"/>
    <dgm:cxn modelId="{6D9629A4-7B63-47E8-9376-78E4DD7D89E2}" type="presOf" srcId="{9FCB68E4-6976-4B89-818A-6654C505B4FF}" destId="{4FB2952F-F7A8-413E-9F67-80B0BF0D9058}" srcOrd="0" destOrd="0" presId="urn:microsoft.com/office/officeart/2005/8/layout/hierarchy3"/>
    <dgm:cxn modelId="{6E2BE37C-CE8F-465A-93C0-C925887AD793}" srcId="{57892754-4A61-460F-B9E5-B316268CD459}" destId="{ED8B3FD8-064D-4A52-A6A5-B147531FF25B}" srcOrd="0" destOrd="0" parTransId="{A90DCDF2-6D62-4C4E-8014-B7814BD9E4A8}" sibTransId="{88574F50-8B92-46C3-B922-819E132E9C10}"/>
    <dgm:cxn modelId="{14C88B99-EDB9-477C-9841-518BE55DD060}" type="presOf" srcId="{92A64E70-3DF1-4E0F-BEA5-A795348D9C4B}" destId="{FF84261C-0292-41E9-BD52-05401F27478C}" srcOrd="1" destOrd="0" presId="urn:microsoft.com/office/officeart/2005/8/layout/hierarchy3"/>
    <dgm:cxn modelId="{5ED26288-3982-4F34-89E9-69B01AD986AD}" type="presOf" srcId="{A90DCDF2-6D62-4C4E-8014-B7814BD9E4A8}" destId="{A420CC7E-8305-4B5D-A6BA-0089ABFF38CA}" srcOrd="0" destOrd="0" presId="urn:microsoft.com/office/officeart/2005/8/layout/hierarchy3"/>
    <dgm:cxn modelId="{79F0035F-37FC-4D4D-A50F-7E6A0E0AB021}" type="presOf" srcId="{ABD42035-285D-444A-B0F8-BD0B76E1F06B}" destId="{C5D12D78-6197-4BA1-9495-8E13E8319214}" srcOrd="0" destOrd="0" presId="urn:microsoft.com/office/officeart/2005/8/layout/hierarchy3"/>
    <dgm:cxn modelId="{53D6C06B-E1E9-4818-9628-779F08FE7286}" srcId="{E838B55B-87DB-4CE4-BA58-A012FF73A65A}" destId="{92A64E70-3DF1-4E0F-BEA5-A795348D9C4B}" srcOrd="2" destOrd="0" parTransId="{EEA783AB-FA53-4395-AF16-5FFA8A372CC2}" sibTransId="{124785C2-D5F1-4085-B90B-4D4F334B10D5}"/>
    <dgm:cxn modelId="{53C44AE6-A969-40E8-9880-69F1E6137A37}" type="presOf" srcId="{EC986B29-6951-4FAF-A8CA-141A7F91A30C}" destId="{6CB22430-0371-4447-B5D2-C9FBE6443E1A}" srcOrd="0" destOrd="0" presId="urn:microsoft.com/office/officeart/2005/8/layout/hierarchy3"/>
    <dgm:cxn modelId="{606415F5-DEE3-40D3-B8F9-DE6C79C12D5B}" srcId="{E838B55B-87DB-4CE4-BA58-A012FF73A65A}" destId="{57892754-4A61-460F-B9E5-B316268CD459}" srcOrd="3" destOrd="0" parTransId="{5A0EF6EC-D4CF-4A58-A581-832A9748AF53}" sibTransId="{BEE2BA0D-5B2B-4CC3-9EAC-BBC8EB319914}"/>
    <dgm:cxn modelId="{27D78E26-F7BA-42CB-9BE8-94B4C37E736F}" srcId="{92A64E70-3DF1-4E0F-BEA5-A795348D9C4B}" destId="{41E1250E-0DE8-4A58-B2F0-29B5379E78D1}" srcOrd="1" destOrd="0" parTransId="{506025F6-BEEF-421A-8303-4A02FF908284}" sibTransId="{9B55BE29-6548-4F5F-AFA7-DC6048CE59E1}"/>
    <dgm:cxn modelId="{CE85991C-29F2-402D-944D-ED2E39FB0EC4}" type="presOf" srcId="{3CFE5A50-991C-4014-BC8F-1417B70637BD}" destId="{B3F82BBB-5DB4-4BC6-A7D7-E9153CCF5CA3}" srcOrd="0" destOrd="0" presId="urn:microsoft.com/office/officeart/2005/8/layout/hierarchy3"/>
    <dgm:cxn modelId="{E5E86D68-47AB-4BD2-A666-605ED6FAF98D}" type="presOf" srcId="{57892754-4A61-460F-B9E5-B316268CD459}" destId="{9CCED7F5-6E65-4DFF-BDBA-AB10F38932DF}" srcOrd="0" destOrd="0" presId="urn:microsoft.com/office/officeart/2005/8/layout/hierarchy3"/>
    <dgm:cxn modelId="{74B8C8DC-32AB-4AA7-85AA-568D507E9DD5}" type="presOf" srcId="{363FC75C-6A2A-4A6D-9E3D-0DE10D9B5CF1}" destId="{AA706246-FE54-4E7F-A986-8133A55FB81C}" srcOrd="0" destOrd="0" presId="urn:microsoft.com/office/officeart/2005/8/layout/hierarchy3"/>
    <dgm:cxn modelId="{D7C6F928-5FE3-4D05-895C-86045B24660E}" type="presOf" srcId="{92A64E70-3DF1-4E0F-BEA5-A795348D9C4B}" destId="{20B7F323-6D6D-40C0-A6D0-5637A45C6069}" srcOrd="0" destOrd="0" presId="urn:microsoft.com/office/officeart/2005/8/layout/hierarchy3"/>
    <dgm:cxn modelId="{188889D8-262A-440B-805B-011D45828B51}" srcId="{92B06923-06C4-40DB-A567-C412E487A7F4}" destId="{E6DBC7CF-176B-4243-BAEE-FDEEFFF4C7CE}" srcOrd="0" destOrd="0" parTransId="{3656BAC0-1F4F-4C84-B3FB-315F813EB1C0}" sibTransId="{A150BC0B-5577-424D-9EA1-22E060573907}"/>
    <dgm:cxn modelId="{310C356C-5081-4E1D-B911-FF69D6D75005}" type="presOf" srcId="{E6DBC7CF-176B-4243-BAEE-FDEEFFF4C7CE}" destId="{12E26356-9CF8-4E29-83E4-035FFBF8229D}" srcOrd="0" destOrd="0" presId="urn:microsoft.com/office/officeart/2005/8/layout/hierarchy3"/>
    <dgm:cxn modelId="{98D1DF18-C58E-453C-8FD0-63CB4D7CA5EB}" type="presOf" srcId="{ED8B3FD8-064D-4A52-A6A5-B147531FF25B}" destId="{B186AFF7-9540-4678-80F7-C40720675313}" srcOrd="0" destOrd="0" presId="urn:microsoft.com/office/officeart/2005/8/layout/hierarchy3"/>
    <dgm:cxn modelId="{6A22ED4A-EBB0-4C22-8BBF-B243C088FA09}" srcId="{92A64E70-3DF1-4E0F-BEA5-A795348D9C4B}" destId="{C86FF5E2-6359-495F-8B8A-C1EEEC8ED17C}" srcOrd="0" destOrd="0" parTransId="{0D6F4D67-D042-42DB-BD34-DB74CA822919}" sibTransId="{C979BE58-25CA-42DF-B715-2D12495E99B4}"/>
    <dgm:cxn modelId="{928CE634-6D64-43B6-8FB1-4CF602763DF9}" type="presOf" srcId="{5E63AD7E-B7DF-4F68-BF41-19CB181D7176}" destId="{6D52DC5B-A6CF-4C0D-8212-C0E105FDF673}" srcOrd="0" destOrd="0" presId="urn:microsoft.com/office/officeart/2005/8/layout/hierarchy3"/>
    <dgm:cxn modelId="{977A3AB6-645E-48AB-AB19-1E7BE26209B0}" type="presOf" srcId="{92B06923-06C4-40DB-A567-C412E487A7F4}" destId="{BDBE1504-19EF-4721-802A-49443CE73A3B}" srcOrd="1" destOrd="0" presId="urn:microsoft.com/office/officeart/2005/8/layout/hierarchy3"/>
    <dgm:cxn modelId="{9353D1D9-2CF2-471B-8E7A-C377C6F9BDAE}" type="presOf" srcId="{C86FF5E2-6359-495F-8B8A-C1EEEC8ED17C}" destId="{30C3CD80-FD07-4028-9EF7-E87F97258A4B}" srcOrd="0" destOrd="0" presId="urn:microsoft.com/office/officeart/2005/8/layout/hierarchy3"/>
    <dgm:cxn modelId="{7077FEF8-3482-4011-B86B-201FD368DE7D}" srcId="{E838B55B-87DB-4CE4-BA58-A012FF73A65A}" destId="{5E63AD7E-B7DF-4F68-BF41-19CB181D7176}" srcOrd="0" destOrd="0" parTransId="{A611CDD8-E5AB-4E57-A6A1-BC1007FAA9EF}" sibTransId="{D04080F0-246B-4A81-83B3-ED9673D71F71}"/>
    <dgm:cxn modelId="{3D261C27-60F2-42EE-8C56-7FE78A4EBC28}" type="presOf" srcId="{41E1250E-0DE8-4A58-B2F0-29B5379E78D1}" destId="{BEF6A7E6-83EF-4438-B2DD-99CCE38339CB}" srcOrd="0" destOrd="0" presId="urn:microsoft.com/office/officeart/2005/8/layout/hierarchy3"/>
    <dgm:cxn modelId="{742C846D-84F9-4F70-8B6A-A64C7412651E}" type="presOf" srcId="{192B9080-D0B7-443E-AF81-B1049F89A79E}" destId="{8D1B5851-0C48-42AD-A0B8-1DB81461D3AC}" srcOrd="0" destOrd="0" presId="urn:microsoft.com/office/officeart/2005/8/layout/hierarchy3"/>
    <dgm:cxn modelId="{0CEF237A-E0CD-403F-87C7-5E84C5172C82}" srcId="{57892754-4A61-460F-B9E5-B316268CD459}" destId="{3C3D19B9-EDF9-47C8-8933-500EDF72658B}" srcOrd="1" destOrd="0" parTransId="{08400073-F639-4A63-8AD0-437E5C9F3E90}" sibTransId="{207FC64B-04D5-4B20-9148-0202D5FD06AB}"/>
    <dgm:cxn modelId="{04028F83-864D-4FF3-B621-B01C3D1A1879}" srcId="{5E63AD7E-B7DF-4F68-BF41-19CB181D7176}" destId="{EC986B29-6951-4FAF-A8CA-141A7F91A30C}" srcOrd="1" destOrd="0" parTransId="{3CFE5A50-991C-4014-BC8F-1417B70637BD}" sibTransId="{E3DD8706-F55C-4DD1-9885-8AF6121D532C}"/>
    <dgm:cxn modelId="{F5EB47E8-7C1F-4988-9730-A9EE9F6C48BA}" srcId="{5E63AD7E-B7DF-4F68-BF41-19CB181D7176}" destId="{363FC75C-6A2A-4A6D-9E3D-0DE10D9B5CF1}" srcOrd="0" destOrd="0" parTransId="{EDEE60BD-0A5A-48E6-9619-6046136EDE46}" sibTransId="{C660E979-FB0A-4BDD-910C-2D270265F392}"/>
    <dgm:cxn modelId="{D1A16911-A3FF-42A7-BC10-FABF2A58AC36}" type="presParOf" srcId="{537F778D-1E63-490C-B0BB-4F4FCA3935D8}" destId="{F4E19AFD-A8B4-4871-8D63-B20EC21189CE}" srcOrd="0" destOrd="0" presId="urn:microsoft.com/office/officeart/2005/8/layout/hierarchy3"/>
    <dgm:cxn modelId="{A2EFA402-70F8-4562-BA07-37D4F73409D5}" type="presParOf" srcId="{F4E19AFD-A8B4-4871-8D63-B20EC21189CE}" destId="{1E396E1B-F9C5-4A1A-9FEC-778994AA9318}" srcOrd="0" destOrd="0" presId="urn:microsoft.com/office/officeart/2005/8/layout/hierarchy3"/>
    <dgm:cxn modelId="{5D7B99F7-C05F-4ED1-AAED-4462CC411113}" type="presParOf" srcId="{1E396E1B-F9C5-4A1A-9FEC-778994AA9318}" destId="{6D52DC5B-A6CF-4C0D-8212-C0E105FDF673}" srcOrd="0" destOrd="0" presId="urn:microsoft.com/office/officeart/2005/8/layout/hierarchy3"/>
    <dgm:cxn modelId="{10CF786F-FB03-4E0D-BF62-D6804790AE87}" type="presParOf" srcId="{1E396E1B-F9C5-4A1A-9FEC-778994AA9318}" destId="{8B2133FD-4C93-4665-A043-50B84FB1CF1B}" srcOrd="1" destOrd="0" presId="urn:microsoft.com/office/officeart/2005/8/layout/hierarchy3"/>
    <dgm:cxn modelId="{498D5A30-AAF5-4C72-9C9F-66D994C6AFFD}" type="presParOf" srcId="{F4E19AFD-A8B4-4871-8D63-B20EC21189CE}" destId="{5BB2DE4A-DA1B-4796-8742-AD456C8910B1}" srcOrd="1" destOrd="0" presId="urn:microsoft.com/office/officeart/2005/8/layout/hierarchy3"/>
    <dgm:cxn modelId="{09C6A73C-A229-4AB6-85FF-94A29E34ECEA}" type="presParOf" srcId="{5BB2DE4A-DA1B-4796-8742-AD456C8910B1}" destId="{5C835A16-3821-4945-8A87-31DA4F52D5E4}" srcOrd="0" destOrd="0" presId="urn:microsoft.com/office/officeart/2005/8/layout/hierarchy3"/>
    <dgm:cxn modelId="{DF223678-F473-491B-81D2-CAED3DF56809}" type="presParOf" srcId="{5BB2DE4A-DA1B-4796-8742-AD456C8910B1}" destId="{AA706246-FE54-4E7F-A986-8133A55FB81C}" srcOrd="1" destOrd="0" presId="urn:microsoft.com/office/officeart/2005/8/layout/hierarchy3"/>
    <dgm:cxn modelId="{B27F44FD-0934-4D9D-BAC2-5CC78718E63E}" type="presParOf" srcId="{5BB2DE4A-DA1B-4796-8742-AD456C8910B1}" destId="{B3F82BBB-5DB4-4BC6-A7D7-E9153CCF5CA3}" srcOrd="2" destOrd="0" presId="urn:microsoft.com/office/officeart/2005/8/layout/hierarchy3"/>
    <dgm:cxn modelId="{3D4BB318-F5BF-4F1D-BE8C-FC9D304C82F1}" type="presParOf" srcId="{5BB2DE4A-DA1B-4796-8742-AD456C8910B1}" destId="{6CB22430-0371-4447-B5D2-C9FBE6443E1A}" srcOrd="3" destOrd="0" presId="urn:microsoft.com/office/officeart/2005/8/layout/hierarchy3"/>
    <dgm:cxn modelId="{75A174E3-E0ED-476C-943E-AD8745CBCDCE}" type="presParOf" srcId="{5BB2DE4A-DA1B-4796-8742-AD456C8910B1}" destId="{8D1B5851-0C48-42AD-A0B8-1DB81461D3AC}" srcOrd="4" destOrd="0" presId="urn:microsoft.com/office/officeart/2005/8/layout/hierarchy3"/>
    <dgm:cxn modelId="{CCC6CC5A-D393-4203-AD1B-9DB6AE3B665C}" type="presParOf" srcId="{5BB2DE4A-DA1B-4796-8742-AD456C8910B1}" destId="{4FB2952F-F7A8-413E-9F67-80B0BF0D9058}" srcOrd="5" destOrd="0" presId="urn:microsoft.com/office/officeart/2005/8/layout/hierarchy3"/>
    <dgm:cxn modelId="{3A520125-B0D1-46A4-98E6-85C86E1A170A}" type="presParOf" srcId="{537F778D-1E63-490C-B0BB-4F4FCA3935D8}" destId="{6A817485-E019-46E5-BBBE-22FD36063579}" srcOrd="1" destOrd="0" presId="urn:microsoft.com/office/officeart/2005/8/layout/hierarchy3"/>
    <dgm:cxn modelId="{222CD258-DD95-46D6-8478-30E843842BD6}" type="presParOf" srcId="{6A817485-E019-46E5-BBBE-22FD36063579}" destId="{8DFEDA4D-42B6-403D-B463-3214AC0795A7}" srcOrd="0" destOrd="0" presId="urn:microsoft.com/office/officeart/2005/8/layout/hierarchy3"/>
    <dgm:cxn modelId="{4DA49C2C-7FF7-4138-A593-6FC51588C7D5}" type="presParOf" srcId="{8DFEDA4D-42B6-403D-B463-3214AC0795A7}" destId="{10F9978A-8B3A-4FDF-A840-D8C6E0862DC4}" srcOrd="0" destOrd="0" presId="urn:microsoft.com/office/officeart/2005/8/layout/hierarchy3"/>
    <dgm:cxn modelId="{794DC12A-AFF0-48A1-BD44-3147D6306AA9}" type="presParOf" srcId="{8DFEDA4D-42B6-403D-B463-3214AC0795A7}" destId="{BDBE1504-19EF-4721-802A-49443CE73A3B}" srcOrd="1" destOrd="0" presId="urn:microsoft.com/office/officeart/2005/8/layout/hierarchy3"/>
    <dgm:cxn modelId="{7D799AB8-FFC6-46AC-968F-9E9712396B61}" type="presParOf" srcId="{6A817485-E019-46E5-BBBE-22FD36063579}" destId="{02CBAE2E-0329-45E4-8D49-DF1E222DC566}" srcOrd="1" destOrd="0" presId="urn:microsoft.com/office/officeart/2005/8/layout/hierarchy3"/>
    <dgm:cxn modelId="{443702F0-3572-49CB-8AD3-4320550E057C}" type="presParOf" srcId="{02CBAE2E-0329-45E4-8D49-DF1E222DC566}" destId="{4A5F301D-463D-4045-A31A-96137E6EE727}" srcOrd="0" destOrd="0" presId="urn:microsoft.com/office/officeart/2005/8/layout/hierarchy3"/>
    <dgm:cxn modelId="{271BF62E-347C-4550-A62D-066525D7BD33}" type="presParOf" srcId="{02CBAE2E-0329-45E4-8D49-DF1E222DC566}" destId="{12E26356-9CF8-4E29-83E4-035FFBF8229D}" srcOrd="1" destOrd="0" presId="urn:microsoft.com/office/officeart/2005/8/layout/hierarchy3"/>
    <dgm:cxn modelId="{BC1461D3-3087-4391-92EE-1E9FB9F545EF}" type="presParOf" srcId="{02CBAE2E-0329-45E4-8D49-DF1E222DC566}" destId="{C5D12D78-6197-4BA1-9495-8E13E8319214}" srcOrd="2" destOrd="0" presId="urn:microsoft.com/office/officeart/2005/8/layout/hierarchy3"/>
    <dgm:cxn modelId="{795DF434-5270-4B94-A63A-255681D8C35E}" type="presParOf" srcId="{02CBAE2E-0329-45E4-8D49-DF1E222DC566}" destId="{DADA08C4-CF11-482B-B4AD-83EBCF7F63A0}" srcOrd="3" destOrd="0" presId="urn:microsoft.com/office/officeart/2005/8/layout/hierarchy3"/>
    <dgm:cxn modelId="{A22BA2A3-3236-4732-AF6D-B81B4597A55D}" type="presParOf" srcId="{537F778D-1E63-490C-B0BB-4F4FCA3935D8}" destId="{9B50777F-A8FF-4F7B-BD84-3DD1F421240B}" srcOrd="2" destOrd="0" presId="urn:microsoft.com/office/officeart/2005/8/layout/hierarchy3"/>
    <dgm:cxn modelId="{38D1B377-488A-416F-9207-F18C481788BC}" type="presParOf" srcId="{9B50777F-A8FF-4F7B-BD84-3DD1F421240B}" destId="{45BF6C38-D754-4B0E-8AD1-B72EE0003847}" srcOrd="0" destOrd="0" presId="urn:microsoft.com/office/officeart/2005/8/layout/hierarchy3"/>
    <dgm:cxn modelId="{E3195E0C-0ED3-42B6-9D61-89D4B4E87ED5}" type="presParOf" srcId="{45BF6C38-D754-4B0E-8AD1-B72EE0003847}" destId="{20B7F323-6D6D-40C0-A6D0-5637A45C6069}" srcOrd="0" destOrd="0" presId="urn:microsoft.com/office/officeart/2005/8/layout/hierarchy3"/>
    <dgm:cxn modelId="{FABF66E2-36A7-46D2-8202-E417949435A7}" type="presParOf" srcId="{45BF6C38-D754-4B0E-8AD1-B72EE0003847}" destId="{FF84261C-0292-41E9-BD52-05401F27478C}" srcOrd="1" destOrd="0" presId="urn:microsoft.com/office/officeart/2005/8/layout/hierarchy3"/>
    <dgm:cxn modelId="{F124A9C7-FCCA-4749-B5A6-C716BF2EDF44}" type="presParOf" srcId="{9B50777F-A8FF-4F7B-BD84-3DD1F421240B}" destId="{F39D90F4-F81E-4E79-871D-344A3F3B72B6}" srcOrd="1" destOrd="0" presId="urn:microsoft.com/office/officeart/2005/8/layout/hierarchy3"/>
    <dgm:cxn modelId="{2E4F84C1-7A13-4D49-8190-704D3905562D}" type="presParOf" srcId="{F39D90F4-F81E-4E79-871D-344A3F3B72B6}" destId="{57E2A9F0-A472-4E0C-B6C9-86074C79E232}" srcOrd="0" destOrd="0" presId="urn:microsoft.com/office/officeart/2005/8/layout/hierarchy3"/>
    <dgm:cxn modelId="{CCB9CD47-0DE1-429B-A99F-DF50BFACA8AA}" type="presParOf" srcId="{F39D90F4-F81E-4E79-871D-344A3F3B72B6}" destId="{30C3CD80-FD07-4028-9EF7-E87F97258A4B}" srcOrd="1" destOrd="0" presId="urn:microsoft.com/office/officeart/2005/8/layout/hierarchy3"/>
    <dgm:cxn modelId="{A01210C2-4018-4A9F-BAE4-22604802EBC1}" type="presParOf" srcId="{F39D90F4-F81E-4E79-871D-344A3F3B72B6}" destId="{37DDEA8E-B4EE-42CB-8788-B0C9DA6169EB}" srcOrd="2" destOrd="0" presId="urn:microsoft.com/office/officeart/2005/8/layout/hierarchy3"/>
    <dgm:cxn modelId="{BE64063F-8E5B-4C9A-ABEB-97D50B3CF64E}" type="presParOf" srcId="{F39D90F4-F81E-4E79-871D-344A3F3B72B6}" destId="{BEF6A7E6-83EF-4438-B2DD-99CCE38339CB}" srcOrd="3" destOrd="0" presId="urn:microsoft.com/office/officeart/2005/8/layout/hierarchy3"/>
    <dgm:cxn modelId="{0C2E9183-C459-4C07-9AF3-054C280F5599}" type="presParOf" srcId="{F39D90F4-F81E-4E79-871D-344A3F3B72B6}" destId="{A39D1C2A-E5AF-496F-B640-33F53BD5AB93}" srcOrd="4" destOrd="0" presId="urn:microsoft.com/office/officeart/2005/8/layout/hierarchy3"/>
    <dgm:cxn modelId="{2D635D0F-EDFA-4B80-8C4F-DC6E616FDEB5}" type="presParOf" srcId="{F39D90F4-F81E-4E79-871D-344A3F3B72B6}" destId="{5254B02A-6A97-42D9-A23A-DF9DCF9B0705}" srcOrd="5" destOrd="0" presId="urn:microsoft.com/office/officeart/2005/8/layout/hierarchy3"/>
    <dgm:cxn modelId="{642ACB10-4044-4BF2-A4B4-4D8AB33F9998}" type="presParOf" srcId="{537F778D-1E63-490C-B0BB-4F4FCA3935D8}" destId="{3EE75E05-4CB7-45A7-BC44-CA6D329854CB}" srcOrd="3" destOrd="0" presId="urn:microsoft.com/office/officeart/2005/8/layout/hierarchy3"/>
    <dgm:cxn modelId="{A4689330-6F95-4868-BD64-E54AC91B928F}" type="presParOf" srcId="{3EE75E05-4CB7-45A7-BC44-CA6D329854CB}" destId="{674C4064-7C98-430A-A5CD-4DAD7BB1415E}" srcOrd="0" destOrd="0" presId="urn:microsoft.com/office/officeart/2005/8/layout/hierarchy3"/>
    <dgm:cxn modelId="{13EE5E30-93B2-4DFF-905D-E73F9DA1F73B}" type="presParOf" srcId="{674C4064-7C98-430A-A5CD-4DAD7BB1415E}" destId="{9CCED7F5-6E65-4DFF-BDBA-AB10F38932DF}" srcOrd="0" destOrd="0" presId="urn:microsoft.com/office/officeart/2005/8/layout/hierarchy3"/>
    <dgm:cxn modelId="{E0110420-FB25-405B-8542-BFFCEC1491AE}" type="presParOf" srcId="{674C4064-7C98-430A-A5CD-4DAD7BB1415E}" destId="{E909B394-056F-40DF-962C-FB0807C35EB9}" srcOrd="1" destOrd="0" presId="urn:microsoft.com/office/officeart/2005/8/layout/hierarchy3"/>
    <dgm:cxn modelId="{02590BBA-0E92-40ED-9897-363BCC632BAE}" type="presParOf" srcId="{3EE75E05-4CB7-45A7-BC44-CA6D329854CB}" destId="{8FD92C80-906C-4FE8-8B1F-99DC91474C2F}" srcOrd="1" destOrd="0" presId="urn:microsoft.com/office/officeart/2005/8/layout/hierarchy3"/>
    <dgm:cxn modelId="{2CFBEA9C-6C48-4B8E-8094-1E142CA161CD}" type="presParOf" srcId="{8FD92C80-906C-4FE8-8B1F-99DC91474C2F}" destId="{A420CC7E-8305-4B5D-A6BA-0089ABFF38CA}" srcOrd="0" destOrd="0" presId="urn:microsoft.com/office/officeart/2005/8/layout/hierarchy3"/>
    <dgm:cxn modelId="{37C7ED68-BC8C-4C71-9EDA-747FFBBE212F}" type="presParOf" srcId="{8FD92C80-906C-4FE8-8B1F-99DC91474C2F}" destId="{B186AFF7-9540-4678-80F7-C40720675313}" srcOrd="1" destOrd="0" presId="urn:microsoft.com/office/officeart/2005/8/layout/hierarchy3"/>
    <dgm:cxn modelId="{9999AF08-0775-499F-A3AB-F50594D7DB02}" type="presParOf" srcId="{8FD92C80-906C-4FE8-8B1F-99DC91474C2F}" destId="{57C5FDEF-EDC5-484B-A233-036624DA99F5}" srcOrd="2" destOrd="0" presId="urn:microsoft.com/office/officeart/2005/8/layout/hierarchy3"/>
    <dgm:cxn modelId="{3255DFE6-C847-4CEA-8AA0-467A970C6E9F}" type="presParOf" srcId="{8FD92C80-906C-4FE8-8B1F-99DC91474C2F}" destId="{A00AD33D-3C69-4084-A4E1-DD27FA9F8E16}"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872979D-26BF-4AA3-8BD0-1B9AA5792656}" type="doc">
      <dgm:prSet loTypeId="urn:microsoft.com/office/officeart/2005/8/layout/bProcess2" loCatId="process" qsTypeId="urn:microsoft.com/office/officeart/2005/8/quickstyle/simple1" qsCatId="simple" csTypeId="urn:microsoft.com/office/officeart/2005/8/colors/colorful2" csCatId="colorful" phldr="1"/>
      <dgm:spPr/>
      <dgm:t>
        <a:bodyPr/>
        <a:lstStyle/>
        <a:p>
          <a:endParaRPr lang="en-IN"/>
        </a:p>
      </dgm:t>
    </dgm:pt>
    <dgm:pt modelId="{81471295-150D-4610-A371-A5D810188A24}">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Sensitization Workshop for district and facility level officials on</a:t>
          </a:r>
        </a:p>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Dakshata program</a:t>
          </a:r>
          <a:endParaRPr lang="en-IN" sz="1400" dirty="0">
            <a:latin typeface="Arial" panose="020B0604020202020204" pitchFamily="34" charset="0"/>
            <a:cs typeface="Arial" panose="020B0604020202020204" pitchFamily="34" charset="0"/>
          </a:endParaRPr>
        </a:p>
      </dgm:t>
    </dgm:pt>
    <dgm:pt modelId="{3B772937-54D6-467B-A9E9-538C7B2338CB}" type="parTrans" cxnId="{BDCA493F-346F-4406-A4AD-90DD83B24C03}">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97A210F3-95DA-4BAF-BC5C-8858A7B832B6}" type="sibTrans" cxnId="{BDCA493F-346F-4406-A4AD-90DD83B24C03}">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7B621B6C-05FC-45FE-B44B-EEA16D09BA90}">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Identification and mapping of target facilities with resource availability</a:t>
          </a:r>
          <a:endParaRPr lang="en-IN" sz="1400" dirty="0">
            <a:latin typeface="Arial" panose="020B0604020202020204" pitchFamily="34" charset="0"/>
            <a:cs typeface="Arial" panose="020B0604020202020204" pitchFamily="34" charset="0"/>
          </a:endParaRPr>
        </a:p>
      </dgm:t>
    </dgm:pt>
    <dgm:pt modelId="{D070C510-1B16-4716-B089-505A2671804B}" type="parTrans" cxnId="{2C6B4A01-6CCB-4EEE-BC3D-53640049B9C2}">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46EE5A5A-2C26-4838-9F0E-F9A17BD20B8C}" type="sibTrans" cxnId="{2C6B4A01-6CCB-4EEE-BC3D-53640049B9C2}">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8B30092A-8292-4AAA-AC83-CAB712F92BFC}">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Hiring of quality improvement mentor</a:t>
          </a:r>
          <a:endParaRPr lang="en-IN" sz="1400" dirty="0">
            <a:latin typeface="Arial" panose="020B0604020202020204" pitchFamily="34" charset="0"/>
            <a:cs typeface="Arial" panose="020B0604020202020204" pitchFamily="34" charset="0"/>
          </a:endParaRPr>
        </a:p>
      </dgm:t>
    </dgm:pt>
    <dgm:pt modelId="{0F3AA2C2-0FAA-4937-BDAF-2B387E5EE4B8}" type="parTrans" cxnId="{79D3D952-2BC7-4917-A71B-CEA7CB87B38A}">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26AD7D46-1260-4F76-B297-6C9CDE4258A3}" type="sibTrans" cxnId="{79D3D952-2BC7-4917-A71B-CEA7CB87B38A}">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86660B2A-5233-4F0D-8B96-930A9565AD9B}">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Rapid Assessment of resource availability </a:t>
          </a:r>
        </a:p>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and practices status</a:t>
          </a:r>
          <a:endParaRPr lang="en-IN" sz="1400" dirty="0">
            <a:latin typeface="Arial" panose="020B0604020202020204" pitchFamily="34" charset="0"/>
            <a:cs typeface="Arial" panose="020B0604020202020204" pitchFamily="34" charset="0"/>
          </a:endParaRPr>
        </a:p>
      </dgm:t>
    </dgm:pt>
    <dgm:pt modelId="{F727864B-DDC0-4E73-9571-0FE416EC0A1D}" type="parTrans" cxnId="{F052CC6E-18F8-4CAB-A313-549057129AFD}">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5752B223-5329-49D6-AC7F-EB08377B85EE}" type="sibTrans" cxnId="{F052CC6E-18F8-4CAB-A313-549057129AFD}">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7A5C6E1B-B001-42EE-9D51-F834F6023530}">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Ensuring availability of essential supplies and other resources</a:t>
          </a:r>
          <a:endParaRPr lang="en-IN" sz="1400" dirty="0">
            <a:latin typeface="Arial" panose="020B0604020202020204" pitchFamily="34" charset="0"/>
            <a:cs typeface="Arial" panose="020B0604020202020204" pitchFamily="34" charset="0"/>
          </a:endParaRPr>
        </a:p>
      </dgm:t>
    </dgm:pt>
    <dgm:pt modelId="{39C15010-BE7C-4CB6-A08B-B44554BC9A8E}" type="parTrans" cxnId="{ED72AAC9-BF3F-4ABE-BA1E-3CB98D5436D1}">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A39CF7FF-4CB9-4F41-84AA-0140D01913D2}" type="sibTrans" cxnId="{ED72AAC9-BF3F-4ABE-BA1E-3CB98D5436D1}">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FF74E58E-7ECD-48ED-A3D2-B13D1D5F0C92}">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3 days on-site training </a:t>
          </a:r>
        </a:p>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of labour room staff at district hospitals</a:t>
          </a:r>
          <a:endParaRPr lang="en-IN" sz="1400" dirty="0">
            <a:latin typeface="Arial" panose="020B0604020202020204" pitchFamily="34" charset="0"/>
            <a:cs typeface="Arial" panose="020B0604020202020204" pitchFamily="34" charset="0"/>
          </a:endParaRPr>
        </a:p>
      </dgm:t>
    </dgm:pt>
    <dgm:pt modelId="{C3449BE0-E515-4BE4-B88F-EE523F7FD053}" type="parTrans" cxnId="{C28C2DB0-2230-4D47-947E-09A62B11B8B7}">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76C319ED-F33A-4A3C-A5B2-74854D144FAB}" type="sibTrans" cxnId="{C28C2DB0-2230-4D47-947E-09A62B11B8B7}">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1715C06B-CD5D-4DEC-9809-01F92B07E1DD}">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Post-training follow-up and support to district hospitals</a:t>
          </a:r>
          <a:endParaRPr lang="en-IN" sz="1400" dirty="0">
            <a:latin typeface="Arial" panose="020B0604020202020204" pitchFamily="34" charset="0"/>
            <a:cs typeface="Arial" panose="020B0604020202020204" pitchFamily="34" charset="0"/>
          </a:endParaRPr>
        </a:p>
      </dgm:t>
    </dgm:pt>
    <dgm:pt modelId="{660336A8-9982-4096-A832-E3E5E1659F46}" type="parTrans" cxnId="{1417113F-5CDD-4427-A24D-966478009049}">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E50D4DB2-4C7A-4ABD-86C3-6900F86A6421}" type="sibTrans" cxnId="{1417113F-5CDD-4427-A24D-966478009049}">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85C31C12-0276-407D-9DBF-2D577A686255}">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Preparation of training micro-plan for each facility</a:t>
          </a:r>
          <a:endParaRPr lang="en-IN" sz="1400" dirty="0">
            <a:latin typeface="Arial" panose="020B0604020202020204" pitchFamily="34" charset="0"/>
            <a:cs typeface="Arial" panose="020B0604020202020204" pitchFamily="34" charset="0"/>
          </a:endParaRPr>
        </a:p>
      </dgm:t>
    </dgm:pt>
    <dgm:pt modelId="{22E3E1CE-238A-4B8E-BD1F-CC128C46F225}" type="parTrans" cxnId="{E21A2E71-8A21-4E55-9BCA-D36266184531}">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F9D27C7D-1310-4169-9FBC-9B82A691AE7E}" type="sibTrans" cxnId="{E21A2E71-8A21-4E55-9BCA-D36266184531}">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F0E0F6AC-BA50-4F84-86C2-228A0A457963}">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Post training follow-up and support to SDL facilities by trainers </a:t>
          </a:r>
        </a:p>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and mentors</a:t>
          </a:r>
          <a:endParaRPr lang="en-IN" sz="1400" dirty="0">
            <a:latin typeface="Arial" panose="020B0604020202020204" pitchFamily="34" charset="0"/>
            <a:cs typeface="Arial" panose="020B0604020202020204" pitchFamily="34" charset="0"/>
          </a:endParaRPr>
        </a:p>
      </dgm:t>
    </dgm:pt>
    <dgm:pt modelId="{BD5B1B40-2270-48D2-8956-ADD5A274D740}" type="parTrans" cxnId="{76487CDB-BCF5-4762-9414-14E39EE03EAD}">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B09D6E91-ADD4-47F8-9B77-6E46A71B62A3}" type="sibTrans" cxnId="{76487CDB-BCF5-4762-9414-14E39EE03EAD}">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17756890-AD42-499E-9D7E-80D2F6F704FF}">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5 days training of </a:t>
          </a:r>
        </a:p>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trainers and quality</a:t>
          </a:r>
        </a:p>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improvement mentors</a:t>
          </a:r>
          <a:endParaRPr lang="en-IN" sz="1400" dirty="0">
            <a:latin typeface="Arial" panose="020B0604020202020204" pitchFamily="34" charset="0"/>
            <a:cs typeface="Arial" panose="020B0604020202020204" pitchFamily="34" charset="0"/>
          </a:endParaRPr>
        </a:p>
      </dgm:t>
    </dgm:pt>
    <dgm:pt modelId="{4575AFF3-CEC7-4B38-9C9C-D0A90AD48AA5}" type="parTrans" cxnId="{77CCD6FF-0E92-428B-A54E-6A240708A1FC}">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C317A785-DCAE-41CD-827B-297199E55ED5}" type="sibTrans" cxnId="{77CCD6FF-0E92-428B-A54E-6A240708A1FC}">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85C3DC79-1597-423D-8648-7BDBD82FD856}">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3 days training of staff from sub-district level facilities at DH</a:t>
          </a:r>
          <a:endParaRPr lang="en-IN" sz="1400" dirty="0">
            <a:latin typeface="Arial" panose="020B0604020202020204" pitchFamily="34" charset="0"/>
            <a:cs typeface="Arial" panose="020B0604020202020204" pitchFamily="34" charset="0"/>
          </a:endParaRPr>
        </a:p>
      </dgm:t>
    </dgm:pt>
    <dgm:pt modelId="{9840C0AE-3EC0-456B-B362-8A66366AC50A}" type="parTrans" cxnId="{0728AF4F-1257-4115-9A89-64BE0AFC9DCF}">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C9558FB5-7B98-4C3A-A3A0-A1C7F610566E}" type="sibTrans" cxnId="{0728AF4F-1257-4115-9A89-64BE0AFC9DCF}">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E6FE6A78-700B-46AF-A588-51EF0CB4A2C6}">
      <dgm:prSet phldrT="[Text]" custT="1"/>
      <dgm:spPr/>
      <dgm:t>
        <a:bodyPr/>
        <a:lstStyle/>
        <a:p>
          <a:pPr>
            <a:lnSpc>
              <a:spcPct val="100000"/>
            </a:lnSpc>
            <a:spcBef>
              <a:spcPts val="0"/>
            </a:spcBef>
            <a:spcAft>
              <a:spcPts val="0"/>
            </a:spcAft>
          </a:pPr>
          <a:r>
            <a:rPr lang="en-IN" sz="1400" dirty="0" smtClean="0">
              <a:latin typeface="Arial" panose="020B0604020202020204" pitchFamily="34" charset="0"/>
              <a:cs typeface="Arial" panose="020B0604020202020204" pitchFamily="34" charset="0"/>
            </a:rPr>
            <a:t>Implementation of data recording  tools and dashboard indicators</a:t>
          </a:r>
          <a:endParaRPr lang="en-IN" sz="1400" dirty="0">
            <a:latin typeface="Arial" panose="020B0604020202020204" pitchFamily="34" charset="0"/>
            <a:cs typeface="Arial" panose="020B0604020202020204" pitchFamily="34" charset="0"/>
          </a:endParaRPr>
        </a:p>
      </dgm:t>
    </dgm:pt>
    <dgm:pt modelId="{22C92995-0CAA-48D3-881B-F40C2DD19064}" type="parTrans" cxnId="{52DEE182-7A43-414B-909D-E07F62D208B2}">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AEAEA6E4-077D-4625-887B-18B0A8E470BA}" type="sibTrans" cxnId="{52DEE182-7A43-414B-909D-E07F62D208B2}">
      <dgm:prSet/>
      <dgm:spPr/>
      <dgm:t>
        <a:bodyPr/>
        <a:lstStyle/>
        <a:p>
          <a:pPr>
            <a:lnSpc>
              <a:spcPct val="100000"/>
            </a:lnSpc>
            <a:spcBef>
              <a:spcPts val="0"/>
            </a:spcBef>
            <a:spcAft>
              <a:spcPts val="0"/>
            </a:spcAft>
          </a:pPr>
          <a:endParaRPr lang="en-IN" sz="1400">
            <a:latin typeface="Arial" panose="020B0604020202020204" pitchFamily="34" charset="0"/>
            <a:cs typeface="Arial" panose="020B0604020202020204" pitchFamily="34" charset="0"/>
          </a:endParaRPr>
        </a:p>
      </dgm:t>
    </dgm:pt>
    <dgm:pt modelId="{A3DBF0F9-81F0-4CD2-9656-9463CCF9B051}" type="pres">
      <dgm:prSet presAssocID="{0872979D-26BF-4AA3-8BD0-1B9AA5792656}" presName="diagram" presStyleCnt="0">
        <dgm:presLayoutVars>
          <dgm:dir/>
          <dgm:resizeHandles/>
        </dgm:presLayoutVars>
      </dgm:prSet>
      <dgm:spPr/>
      <dgm:t>
        <a:bodyPr/>
        <a:lstStyle/>
        <a:p>
          <a:endParaRPr lang="en-IN"/>
        </a:p>
      </dgm:t>
    </dgm:pt>
    <dgm:pt modelId="{6983C5AD-B202-4D7F-9934-495A2124DC73}" type="pres">
      <dgm:prSet presAssocID="{81471295-150D-4610-A371-A5D810188A24}" presName="firstNode" presStyleLbl="node1" presStyleIdx="0" presStyleCnt="12" custScaleX="135970" custScaleY="103145">
        <dgm:presLayoutVars>
          <dgm:bulletEnabled val="1"/>
        </dgm:presLayoutVars>
      </dgm:prSet>
      <dgm:spPr>
        <a:prstGeom prst="rect">
          <a:avLst/>
        </a:prstGeom>
      </dgm:spPr>
      <dgm:t>
        <a:bodyPr/>
        <a:lstStyle/>
        <a:p>
          <a:endParaRPr lang="en-IN"/>
        </a:p>
      </dgm:t>
    </dgm:pt>
    <dgm:pt modelId="{18ED6651-B7E1-49A0-B251-CF23417AFAF6}" type="pres">
      <dgm:prSet presAssocID="{97A210F3-95DA-4BAF-BC5C-8858A7B832B6}" presName="sibTrans" presStyleLbl="sibTrans2D1" presStyleIdx="0" presStyleCnt="11" custAng="16200000"/>
      <dgm:spPr>
        <a:prstGeom prst="rightArrow">
          <a:avLst/>
        </a:prstGeom>
      </dgm:spPr>
      <dgm:t>
        <a:bodyPr/>
        <a:lstStyle/>
        <a:p>
          <a:endParaRPr lang="en-IN"/>
        </a:p>
      </dgm:t>
    </dgm:pt>
    <dgm:pt modelId="{E6C81EBA-8F77-4DD1-A4BB-E5EED46CA716}" type="pres">
      <dgm:prSet presAssocID="{7B621B6C-05FC-45FE-B44B-EEA16D09BA90}" presName="middleNode" presStyleCnt="0"/>
      <dgm:spPr/>
      <dgm:t>
        <a:bodyPr/>
        <a:lstStyle/>
        <a:p>
          <a:endParaRPr lang="en-IN"/>
        </a:p>
      </dgm:t>
    </dgm:pt>
    <dgm:pt modelId="{F692FED5-8D8A-4A8E-AB9B-512E48BF9654}" type="pres">
      <dgm:prSet presAssocID="{7B621B6C-05FC-45FE-B44B-EEA16D09BA90}" presName="padding" presStyleLbl="node1" presStyleIdx="0" presStyleCnt="12"/>
      <dgm:spPr/>
      <dgm:t>
        <a:bodyPr/>
        <a:lstStyle/>
        <a:p>
          <a:endParaRPr lang="en-IN"/>
        </a:p>
      </dgm:t>
    </dgm:pt>
    <dgm:pt modelId="{10CBA2B6-E4A8-4EA7-98DB-9EF4D656E873}" type="pres">
      <dgm:prSet presAssocID="{7B621B6C-05FC-45FE-B44B-EEA16D09BA90}" presName="shape" presStyleLbl="node1" presStyleIdx="1" presStyleCnt="12" custScaleX="203852" custScaleY="154640">
        <dgm:presLayoutVars>
          <dgm:bulletEnabled val="1"/>
        </dgm:presLayoutVars>
      </dgm:prSet>
      <dgm:spPr>
        <a:prstGeom prst="rect">
          <a:avLst/>
        </a:prstGeom>
      </dgm:spPr>
      <dgm:t>
        <a:bodyPr/>
        <a:lstStyle/>
        <a:p>
          <a:endParaRPr lang="en-IN"/>
        </a:p>
      </dgm:t>
    </dgm:pt>
    <dgm:pt modelId="{7C8D4125-E12A-4F3A-A9EF-0DC29E904A49}" type="pres">
      <dgm:prSet presAssocID="{46EE5A5A-2C26-4838-9F0E-F9A17BD20B8C}" presName="sibTrans" presStyleLbl="sibTrans2D1" presStyleIdx="1" presStyleCnt="11" custAng="16200000"/>
      <dgm:spPr>
        <a:prstGeom prst="rightArrow">
          <a:avLst/>
        </a:prstGeom>
      </dgm:spPr>
      <dgm:t>
        <a:bodyPr/>
        <a:lstStyle/>
        <a:p>
          <a:endParaRPr lang="en-IN"/>
        </a:p>
      </dgm:t>
    </dgm:pt>
    <dgm:pt modelId="{D33E51CE-500B-4725-B434-288DE086CD0A}" type="pres">
      <dgm:prSet presAssocID="{8B30092A-8292-4AAA-AC83-CAB712F92BFC}" presName="middleNode" presStyleCnt="0"/>
      <dgm:spPr/>
      <dgm:t>
        <a:bodyPr/>
        <a:lstStyle/>
        <a:p>
          <a:endParaRPr lang="en-IN"/>
        </a:p>
      </dgm:t>
    </dgm:pt>
    <dgm:pt modelId="{D8BC21CC-0084-4A66-9686-B24384CE878C}" type="pres">
      <dgm:prSet presAssocID="{8B30092A-8292-4AAA-AC83-CAB712F92BFC}" presName="padding" presStyleLbl="node1" presStyleIdx="1" presStyleCnt="12"/>
      <dgm:spPr/>
      <dgm:t>
        <a:bodyPr/>
        <a:lstStyle/>
        <a:p>
          <a:endParaRPr lang="en-IN"/>
        </a:p>
      </dgm:t>
    </dgm:pt>
    <dgm:pt modelId="{2F8E11F6-6EBC-4B26-9D04-3BCBDCA961BD}" type="pres">
      <dgm:prSet presAssocID="{8B30092A-8292-4AAA-AC83-CAB712F92BFC}" presName="shape" presStyleLbl="node1" presStyleIdx="2" presStyleCnt="12" custScaleX="203852" custScaleY="154640">
        <dgm:presLayoutVars>
          <dgm:bulletEnabled val="1"/>
        </dgm:presLayoutVars>
      </dgm:prSet>
      <dgm:spPr>
        <a:prstGeom prst="rect">
          <a:avLst/>
        </a:prstGeom>
      </dgm:spPr>
      <dgm:t>
        <a:bodyPr/>
        <a:lstStyle/>
        <a:p>
          <a:endParaRPr lang="en-IN"/>
        </a:p>
      </dgm:t>
    </dgm:pt>
    <dgm:pt modelId="{9E148C6E-05F7-45C5-8454-1C8647B8ACEC}" type="pres">
      <dgm:prSet presAssocID="{26AD7D46-1260-4F76-B297-6C9CDE4258A3}" presName="sibTrans" presStyleLbl="sibTrans2D1" presStyleIdx="2" presStyleCnt="11" custAng="16200000"/>
      <dgm:spPr>
        <a:prstGeom prst="rightArrow">
          <a:avLst/>
        </a:prstGeom>
      </dgm:spPr>
      <dgm:t>
        <a:bodyPr/>
        <a:lstStyle/>
        <a:p>
          <a:endParaRPr lang="en-IN"/>
        </a:p>
      </dgm:t>
    </dgm:pt>
    <dgm:pt modelId="{81FFC4CF-9DAF-4F81-A522-C85977AAE10C}" type="pres">
      <dgm:prSet presAssocID="{86660B2A-5233-4F0D-8B96-930A9565AD9B}" presName="middleNode" presStyleCnt="0"/>
      <dgm:spPr/>
      <dgm:t>
        <a:bodyPr/>
        <a:lstStyle/>
        <a:p>
          <a:endParaRPr lang="en-IN"/>
        </a:p>
      </dgm:t>
    </dgm:pt>
    <dgm:pt modelId="{44B71E9F-9B3A-4089-B5C7-9337F721C7A8}" type="pres">
      <dgm:prSet presAssocID="{86660B2A-5233-4F0D-8B96-930A9565AD9B}" presName="padding" presStyleLbl="node1" presStyleIdx="2" presStyleCnt="12"/>
      <dgm:spPr/>
      <dgm:t>
        <a:bodyPr/>
        <a:lstStyle/>
        <a:p>
          <a:endParaRPr lang="en-IN"/>
        </a:p>
      </dgm:t>
    </dgm:pt>
    <dgm:pt modelId="{9611A38B-C99A-469F-8011-0F527217BBA1}" type="pres">
      <dgm:prSet presAssocID="{86660B2A-5233-4F0D-8B96-930A9565AD9B}" presName="shape" presStyleLbl="node1" presStyleIdx="3" presStyleCnt="12" custScaleX="203852" custScaleY="154640">
        <dgm:presLayoutVars>
          <dgm:bulletEnabled val="1"/>
        </dgm:presLayoutVars>
      </dgm:prSet>
      <dgm:spPr>
        <a:prstGeom prst="rect">
          <a:avLst/>
        </a:prstGeom>
      </dgm:spPr>
      <dgm:t>
        <a:bodyPr/>
        <a:lstStyle/>
        <a:p>
          <a:endParaRPr lang="en-IN"/>
        </a:p>
      </dgm:t>
    </dgm:pt>
    <dgm:pt modelId="{B209B934-B9D3-4D62-AA53-9F2680989E26}" type="pres">
      <dgm:prSet presAssocID="{5752B223-5329-49D6-AC7F-EB08377B85EE}" presName="sibTrans" presStyleLbl="sibTrans2D1" presStyleIdx="3" presStyleCnt="11" custAng="16200000"/>
      <dgm:spPr>
        <a:prstGeom prst="rightArrow">
          <a:avLst/>
        </a:prstGeom>
      </dgm:spPr>
      <dgm:t>
        <a:bodyPr/>
        <a:lstStyle/>
        <a:p>
          <a:endParaRPr lang="en-IN"/>
        </a:p>
      </dgm:t>
    </dgm:pt>
    <dgm:pt modelId="{6CBD1E3A-6285-4083-87FD-806EEA1F4F7D}" type="pres">
      <dgm:prSet presAssocID="{7A5C6E1B-B001-42EE-9D51-F834F6023530}" presName="middleNode" presStyleCnt="0"/>
      <dgm:spPr/>
      <dgm:t>
        <a:bodyPr/>
        <a:lstStyle/>
        <a:p>
          <a:endParaRPr lang="en-IN"/>
        </a:p>
      </dgm:t>
    </dgm:pt>
    <dgm:pt modelId="{6D6B168C-9C23-410C-9FDF-1E00617228BA}" type="pres">
      <dgm:prSet presAssocID="{7A5C6E1B-B001-42EE-9D51-F834F6023530}" presName="padding" presStyleLbl="node1" presStyleIdx="3" presStyleCnt="12"/>
      <dgm:spPr/>
      <dgm:t>
        <a:bodyPr/>
        <a:lstStyle/>
        <a:p>
          <a:endParaRPr lang="en-IN"/>
        </a:p>
      </dgm:t>
    </dgm:pt>
    <dgm:pt modelId="{E7F993AB-B93C-4641-8BE4-FA3D846DF4CF}" type="pres">
      <dgm:prSet presAssocID="{7A5C6E1B-B001-42EE-9D51-F834F6023530}" presName="shape" presStyleLbl="node1" presStyleIdx="4" presStyleCnt="12" custScaleX="203852" custScaleY="154640">
        <dgm:presLayoutVars>
          <dgm:bulletEnabled val="1"/>
        </dgm:presLayoutVars>
      </dgm:prSet>
      <dgm:spPr>
        <a:prstGeom prst="rect">
          <a:avLst/>
        </a:prstGeom>
      </dgm:spPr>
      <dgm:t>
        <a:bodyPr/>
        <a:lstStyle/>
        <a:p>
          <a:endParaRPr lang="en-IN"/>
        </a:p>
      </dgm:t>
    </dgm:pt>
    <dgm:pt modelId="{D522D441-2F19-4A12-9F8D-8C4F22F1049D}" type="pres">
      <dgm:prSet presAssocID="{A39CF7FF-4CB9-4F41-84AA-0140D01913D2}" presName="sibTrans" presStyleLbl="sibTrans2D1" presStyleIdx="4" presStyleCnt="11" custAng="16200000"/>
      <dgm:spPr>
        <a:prstGeom prst="rightArrow">
          <a:avLst/>
        </a:prstGeom>
      </dgm:spPr>
      <dgm:t>
        <a:bodyPr/>
        <a:lstStyle/>
        <a:p>
          <a:endParaRPr lang="en-IN"/>
        </a:p>
      </dgm:t>
    </dgm:pt>
    <dgm:pt modelId="{8D1FE1CE-BA05-475D-907C-49A021E811A9}" type="pres">
      <dgm:prSet presAssocID="{FF74E58E-7ECD-48ED-A3D2-B13D1D5F0C92}" presName="middleNode" presStyleCnt="0"/>
      <dgm:spPr/>
      <dgm:t>
        <a:bodyPr/>
        <a:lstStyle/>
        <a:p>
          <a:endParaRPr lang="en-IN"/>
        </a:p>
      </dgm:t>
    </dgm:pt>
    <dgm:pt modelId="{4736A975-C935-4334-94F0-C682375A7474}" type="pres">
      <dgm:prSet presAssocID="{FF74E58E-7ECD-48ED-A3D2-B13D1D5F0C92}" presName="padding" presStyleLbl="node1" presStyleIdx="4" presStyleCnt="12"/>
      <dgm:spPr/>
      <dgm:t>
        <a:bodyPr/>
        <a:lstStyle/>
        <a:p>
          <a:endParaRPr lang="en-IN"/>
        </a:p>
      </dgm:t>
    </dgm:pt>
    <dgm:pt modelId="{D23A13AC-427A-4437-8EA7-B55D0DEBFADC}" type="pres">
      <dgm:prSet presAssocID="{FF74E58E-7ECD-48ED-A3D2-B13D1D5F0C92}" presName="shape" presStyleLbl="node1" presStyleIdx="5" presStyleCnt="12" custScaleX="203852" custScaleY="154640">
        <dgm:presLayoutVars>
          <dgm:bulletEnabled val="1"/>
        </dgm:presLayoutVars>
      </dgm:prSet>
      <dgm:spPr>
        <a:prstGeom prst="rect">
          <a:avLst/>
        </a:prstGeom>
      </dgm:spPr>
      <dgm:t>
        <a:bodyPr/>
        <a:lstStyle/>
        <a:p>
          <a:endParaRPr lang="en-IN"/>
        </a:p>
      </dgm:t>
    </dgm:pt>
    <dgm:pt modelId="{A675F054-AE80-4676-AFD5-95D6ADB3FCA4}" type="pres">
      <dgm:prSet presAssocID="{76C319ED-F33A-4A3C-A5B2-74854D144FAB}" presName="sibTrans" presStyleLbl="sibTrans2D1" presStyleIdx="5" presStyleCnt="11" custAng="16200000"/>
      <dgm:spPr>
        <a:prstGeom prst="rightArrow">
          <a:avLst/>
        </a:prstGeom>
      </dgm:spPr>
      <dgm:t>
        <a:bodyPr/>
        <a:lstStyle/>
        <a:p>
          <a:endParaRPr lang="en-IN"/>
        </a:p>
      </dgm:t>
    </dgm:pt>
    <dgm:pt modelId="{7737196C-B3AA-4003-A636-A35B0ADB0E3F}" type="pres">
      <dgm:prSet presAssocID="{1715C06B-CD5D-4DEC-9809-01F92B07E1DD}" presName="middleNode" presStyleCnt="0"/>
      <dgm:spPr/>
      <dgm:t>
        <a:bodyPr/>
        <a:lstStyle/>
        <a:p>
          <a:endParaRPr lang="en-IN"/>
        </a:p>
      </dgm:t>
    </dgm:pt>
    <dgm:pt modelId="{91F2EEDE-D4DF-440C-8A96-3324B1F1917F}" type="pres">
      <dgm:prSet presAssocID="{1715C06B-CD5D-4DEC-9809-01F92B07E1DD}" presName="padding" presStyleLbl="node1" presStyleIdx="5" presStyleCnt="12"/>
      <dgm:spPr/>
      <dgm:t>
        <a:bodyPr/>
        <a:lstStyle/>
        <a:p>
          <a:endParaRPr lang="en-IN"/>
        </a:p>
      </dgm:t>
    </dgm:pt>
    <dgm:pt modelId="{BB7012D7-87DC-406A-A85D-54815428DC74}" type="pres">
      <dgm:prSet presAssocID="{1715C06B-CD5D-4DEC-9809-01F92B07E1DD}" presName="shape" presStyleLbl="node1" presStyleIdx="6" presStyleCnt="12" custScaleX="203852" custScaleY="154640">
        <dgm:presLayoutVars>
          <dgm:bulletEnabled val="1"/>
        </dgm:presLayoutVars>
      </dgm:prSet>
      <dgm:spPr>
        <a:prstGeom prst="rect">
          <a:avLst/>
        </a:prstGeom>
      </dgm:spPr>
      <dgm:t>
        <a:bodyPr/>
        <a:lstStyle/>
        <a:p>
          <a:endParaRPr lang="en-IN"/>
        </a:p>
      </dgm:t>
    </dgm:pt>
    <dgm:pt modelId="{B30C6CF4-42C2-493E-BA32-6AEC08419690}" type="pres">
      <dgm:prSet presAssocID="{E50D4DB2-4C7A-4ABD-86C3-6900F86A6421}" presName="sibTrans" presStyleLbl="sibTrans2D1" presStyleIdx="6" presStyleCnt="11" custAng="16200000"/>
      <dgm:spPr>
        <a:prstGeom prst="rightArrow">
          <a:avLst/>
        </a:prstGeom>
      </dgm:spPr>
      <dgm:t>
        <a:bodyPr/>
        <a:lstStyle/>
        <a:p>
          <a:endParaRPr lang="en-IN"/>
        </a:p>
      </dgm:t>
    </dgm:pt>
    <dgm:pt modelId="{D9459B19-A6DF-499C-A3E9-BA0411872D3B}" type="pres">
      <dgm:prSet presAssocID="{85C31C12-0276-407D-9DBF-2D577A686255}" presName="middleNode" presStyleCnt="0"/>
      <dgm:spPr/>
      <dgm:t>
        <a:bodyPr/>
        <a:lstStyle/>
        <a:p>
          <a:endParaRPr lang="en-IN"/>
        </a:p>
      </dgm:t>
    </dgm:pt>
    <dgm:pt modelId="{FB060AE0-2D32-407F-BBDB-C3C8813FD81E}" type="pres">
      <dgm:prSet presAssocID="{85C31C12-0276-407D-9DBF-2D577A686255}" presName="padding" presStyleLbl="node1" presStyleIdx="6" presStyleCnt="12"/>
      <dgm:spPr/>
      <dgm:t>
        <a:bodyPr/>
        <a:lstStyle/>
        <a:p>
          <a:endParaRPr lang="en-IN"/>
        </a:p>
      </dgm:t>
    </dgm:pt>
    <dgm:pt modelId="{94312A59-57F3-44F3-9AB9-6932376B9968}" type="pres">
      <dgm:prSet presAssocID="{85C31C12-0276-407D-9DBF-2D577A686255}" presName="shape" presStyleLbl="node1" presStyleIdx="7" presStyleCnt="12" custScaleX="203852" custScaleY="154640">
        <dgm:presLayoutVars>
          <dgm:bulletEnabled val="1"/>
        </dgm:presLayoutVars>
      </dgm:prSet>
      <dgm:spPr>
        <a:prstGeom prst="rect">
          <a:avLst/>
        </a:prstGeom>
      </dgm:spPr>
      <dgm:t>
        <a:bodyPr/>
        <a:lstStyle/>
        <a:p>
          <a:endParaRPr lang="en-IN"/>
        </a:p>
      </dgm:t>
    </dgm:pt>
    <dgm:pt modelId="{76FD80D8-E3ED-4FFC-9447-7BD7E72B0CCE}" type="pres">
      <dgm:prSet presAssocID="{F9D27C7D-1310-4169-9FBC-9B82A691AE7E}" presName="sibTrans" presStyleLbl="sibTrans2D1" presStyleIdx="7" presStyleCnt="11" custAng="16200000"/>
      <dgm:spPr>
        <a:prstGeom prst="rightArrow">
          <a:avLst/>
        </a:prstGeom>
      </dgm:spPr>
      <dgm:t>
        <a:bodyPr/>
        <a:lstStyle/>
        <a:p>
          <a:endParaRPr lang="en-IN"/>
        </a:p>
      </dgm:t>
    </dgm:pt>
    <dgm:pt modelId="{7F87912F-2B76-4899-AB76-9B2E331014F8}" type="pres">
      <dgm:prSet presAssocID="{17756890-AD42-499E-9D7E-80D2F6F704FF}" presName="middleNode" presStyleCnt="0"/>
      <dgm:spPr/>
      <dgm:t>
        <a:bodyPr/>
        <a:lstStyle/>
        <a:p>
          <a:endParaRPr lang="en-IN"/>
        </a:p>
      </dgm:t>
    </dgm:pt>
    <dgm:pt modelId="{705F4B03-0230-4C38-BBCA-FEDEDA6FF4FF}" type="pres">
      <dgm:prSet presAssocID="{17756890-AD42-499E-9D7E-80D2F6F704FF}" presName="padding" presStyleLbl="node1" presStyleIdx="7" presStyleCnt="12"/>
      <dgm:spPr/>
      <dgm:t>
        <a:bodyPr/>
        <a:lstStyle/>
        <a:p>
          <a:endParaRPr lang="en-IN"/>
        </a:p>
      </dgm:t>
    </dgm:pt>
    <dgm:pt modelId="{73D34D3B-0CAC-4F4A-B9D4-91DD4DA2746D}" type="pres">
      <dgm:prSet presAssocID="{17756890-AD42-499E-9D7E-80D2F6F704FF}" presName="shape" presStyleLbl="node1" presStyleIdx="8" presStyleCnt="12" custScaleX="203852" custScaleY="154640">
        <dgm:presLayoutVars>
          <dgm:bulletEnabled val="1"/>
        </dgm:presLayoutVars>
      </dgm:prSet>
      <dgm:spPr>
        <a:prstGeom prst="rect">
          <a:avLst/>
        </a:prstGeom>
      </dgm:spPr>
      <dgm:t>
        <a:bodyPr/>
        <a:lstStyle/>
        <a:p>
          <a:endParaRPr lang="en-IN"/>
        </a:p>
      </dgm:t>
    </dgm:pt>
    <dgm:pt modelId="{F468923F-AAB0-4012-B7AE-3CADA5C69537}" type="pres">
      <dgm:prSet presAssocID="{C317A785-DCAE-41CD-827B-297199E55ED5}" presName="sibTrans" presStyleLbl="sibTrans2D1" presStyleIdx="8" presStyleCnt="11" custAng="16200000"/>
      <dgm:spPr>
        <a:prstGeom prst="rightArrow">
          <a:avLst/>
        </a:prstGeom>
      </dgm:spPr>
      <dgm:t>
        <a:bodyPr/>
        <a:lstStyle/>
        <a:p>
          <a:endParaRPr lang="en-IN"/>
        </a:p>
      </dgm:t>
    </dgm:pt>
    <dgm:pt modelId="{2F524F93-41DA-4379-AF78-0ECB7E72BDDF}" type="pres">
      <dgm:prSet presAssocID="{85C3DC79-1597-423D-8648-7BDBD82FD856}" presName="middleNode" presStyleCnt="0"/>
      <dgm:spPr/>
      <dgm:t>
        <a:bodyPr/>
        <a:lstStyle/>
        <a:p>
          <a:endParaRPr lang="en-IN"/>
        </a:p>
      </dgm:t>
    </dgm:pt>
    <dgm:pt modelId="{EA035025-1224-4631-BFBF-1EA9DDF5BBAC}" type="pres">
      <dgm:prSet presAssocID="{85C3DC79-1597-423D-8648-7BDBD82FD856}" presName="padding" presStyleLbl="node1" presStyleIdx="8" presStyleCnt="12"/>
      <dgm:spPr/>
      <dgm:t>
        <a:bodyPr/>
        <a:lstStyle/>
        <a:p>
          <a:endParaRPr lang="en-IN"/>
        </a:p>
      </dgm:t>
    </dgm:pt>
    <dgm:pt modelId="{AD6FE183-8DB2-4A6D-9C65-2C175B0E98E8}" type="pres">
      <dgm:prSet presAssocID="{85C3DC79-1597-423D-8648-7BDBD82FD856}" presName="shape" presStyleLbl="node1" presStyleIdx="9" presStyleCnt="12" custScaleX="203852" custScaleY="154640">
        <dgm:presLayoutVars>
          <dgm:bulletEnabled val="1"/>
        </dgm:presLayoutVars>
      </dgm:prSet>
      <dgm:spPr>
        <a:prstGeom prst="rect">
          <a:avLst/>
        </a:prstGeom>
      </dgm:spPr>
      <dgm:t>
        <a:bodyPr/>
        <a:lstStyle/>
        <a:p>
          <a:endParaRPr lang="en-IN"/>
        </a:p>
      </dgm:t>
    </dgm:pt>
    <dgm:pt modelId="{E0AE8CBA-6678-475C-9498-E34E3E77808E}" type="pres">
      <dgm:prSet presAssocID="{C9558FB5-7B98-4C3A-A3A0-A1C7F610566E}" presName="sibTrans" presStyleLbl="sibTrans2D1" presStyleIdx="9" presStyleCnt="11" custAng="16200000"/>
      <dgm:spPr>
        <a:prstGeom prst="rightArrow">
          <a:avLst/>
        </a:prstGeom>
      </dgm:spPr>
      <dgm:t>
        <a:bodyPr/>
        <a:lstStyle/>
        <a:p>
          <a:endParaRPr lang="en-IN"/>
        </a:p>
      </dgm:t>
    </dgm:pt>
    <dgm:pt modelId="{8B929D83-CDB2-4D05-BADB-64611B10A482}" type="pres">
      <dgm:prSet presAssocID="{F0E0F6AC-BA50-4F84-86C2-228A0A457963}" presName="middleNode" presStyleCnt="0"/>
      <dgm:spPr/>
      <dgm:t>
        <a:bodyPr/>
        <a:lstStyle/>
        <a:p>
          <a:endParaRPr lang="en-IN"/>
        </a:p>
      </dgm:t>
    </dgm:pt>
    <dgm:pt modelId="{5FEDDD7F-8E46-4CEC-8B90-11619333A762}" type="pres">
      <dgm:prSet presAssocID="{F0E0F6AC-BA50-4F84-86C2-228A0A457963}" presName="padding" presStyleLbl="node1" presStyleIdx="9" presStyleCnt="12"/>
      <dgm:spPr/>
      <dgm:t>
        <a:bodyPr/>
        <a:lstStyle/>
        <a:p>
          <a:endParaRPr lang="en-IN"/>
        </a:p>
      </dgm:t>
    </dgm:pt>
    <dgm:pt modelId="{624535B5-D9A0-4EE6-B200-54AE2226423B}" type="pres">
      <dgm:prSet presAssocID="{F0E0F6AC-BA50-4F84-86C2-228A0A457963}" presName="shape" presStyleLbl="node1" presStyleIdx="10" presStyleCnt="12" custScaleX="207349" custScaleY="159358">
        <dgm:presLayoutVars>
          <dgm:bulletEnabled val="1"/>
        </dgm:presLayoutVars>
      </dgm:prSet>
      <dgm:spPr>
        <a:prstGeom prst="rect">
          <a:avLst/>
        </a:prstGeom>
      </dgm:spPr>
      <dgm:t>
        <a:bodyPr/>
        <a:lstStyle/>
        <a:p>
          <a:endParaRPr lang="en-IN"/>
        </a:p>
      </dgm:t>
    </dgm:pt>
    <dgm:pt modelId="{89FA3A46-C71E-47A0-8E85-29EA212648B7}" type="pres">
      <dgm:prSet presAssocID="{B09D6E91-ADD4-47F8-9B77-6E46A71B62A3}" presName="sibTrans" presStyleLbl="sibTrans2D1" presStyleIdx="10" presStyleCnt="11" custAng="16200000"/>
      <dgm:spPr>
        <a:prstGeom prst="rightArrow">
          <a:avLst/>
        </a:prstGeom>
      </dgm:spPr>
      <dgm:t>
        <a:bodyPr/>
        <a:lstStyle/>
        <a:p>
          <a:endParaRPr lang="en-IN"/>
        </a:p>
      </dgm:t>
    </dgm:pt>
    <dgm:pt modelId="{FEE9E46C-64FE-47ED-96E8-18FB86285886}" type="pres">
      <dgm:prSet presAssocID="{E6FE6A78-700B-46AF-A588-51EF0CB4A2C6}" presName="lastNode" presStyleLbl="node1" presStyleIdx="11" presStyleCnt="12" custScaleX="138302" custScaleY="102554">
        <dgm:presLayoutVars>
          <dgm:bulletEnabled val="1"/>
        </dgm:presLayoutVars>
      </dgm:prSet>
      <dgm:spPr>
        <a:prstGeom prst="rect">
          <a:avLst/>
        </a:prstGeom>
      </dgm:spPr>
      <dgm:t>
        <a:bodyPr/>
        <a:lstStyle/>
        <a:p>
          <a:endParaRPr lang="en-IN"/>
        </a:p>
      </dgm:t>
    </dgm:pt>
  </dgm:ptLst>
  <dgm:cxnLst>
    <dgm:cxn modelId="{76487CDB-BCF5-4762-9414-14E39EE03EAD}" srcId="{0872979D-26BF-4AA3-8BD0-1B9AA5792656}" destId="{F0E0F6AC-BA50-4F84-86C2-228A0A457963}" srcOrd="10" destOrd="0" parTransId="{BD5B1B40-2270-48D2-8956-ADD5A274D740}" sibTransId="{B09D6E91-ADD4-47F8-9B77-6E46A71B62A3}"/>
    <dgm:cxn modelId="{6D6F1824-EA3B-4D36-BDCF-158D4592C225}" type="presOf" srcId="{E50D4DB2-4C7A-4ABD-86C3-6900F86A6421}" destId="{B30C6CF4-42C2-493E-BA32-6AEC08419690}" srcOrd="0" destOrd="0" presId="urn:microsoft.com/office/officeart/2005/8/layout/bProcess2"/>
    <dgm:cxn modelId="{1417113F-5CDD-4427-A24D-966478009049}" srcId="{0872979D-26BF-4AA3-8BD0-1B9AA5792656}" destId="{1715C06B-CD5D-4DEC-9809-01F92B07E1DD}" srcOrd="6" destOrd="0" parTransId="{660336A8-9982-4096-A832-E3E5E1659F46}" sibTransId="{E50D4DB2-4C7A-4ABD-86C3-6900F86A6421}"/>
    <dgm:cxn modelId="{BDCA493F-346F-4406-A4AD-90DD83B24C03}" srcId="{0872979D-26BF-4AA3-8BD0-1B9AA5792656}" destId="{81471295-150D-4610-A371-A5D810188A24}" srcOrd="0" destOrd="0" parTransId="{3B772937-54D6-467B-A9E9-538C7B2338CB}" sibTransId="{97A210F3-95DA-4BAF-BC5C-8858A7B832B6}"/>
    <dgm:cxn modelId="{636A9E05-BF5A-44D7-A1A0-7E1CE7931077}" type="presOf" srcId="{86660B2A-5233-4F0D-8B96-930A9565AD9B}" destId="{9611A38B-C99A-469F-8011-0F527217BBA1}" srcOrd="0" destOrd="0" presId="urn:microsoft.com/office/officeart/2005/8/layout/bProcess2"/>
    <dgm:cxn modelId="{8CBD19D1-923F-4D53-9611-49544B991D69}" type="presOf" srcId="{E6FE6A78-700B-46AF-A588-51EF0CB4A2C6}" destId="{FEE9E46C-64FE-47ED-96E8-18FB86285886}" srcOrd="0" destOrd="0" presId="urn:microsoft.com/office/officeart/2005/8/layout/bProcess2"/>
    <dgm:cxn modelId="{2C6B4A01-6CCB-4EEE-BC3D-53640049B9C2}" srcId="{0872979D-26BF-4AA3-8BD0-1B9AA5792656}" destId="{7B621B6C-05FC-45FE-B44B-EEA16D09BA90}" srcOrd="1" destOrd="0" parTransId="{D070C510-1B16-4716-B089-505A2671804B}" sibTransId="{46EE5A5A-2C26-4838-9F0E-F9A17BD20B8C}"/>
    <dgm:cxn modelId="{24A0E835-EA0E-46C4-83D9-8539BD663095}" type="presOf" srcId="{5752B223-5329-49D6-AC7F-EB08377B85EE}" destId="{B209B934-B9D3-4D62-AA53-9F2680989E26}" srcOrd="0" destOrd="0" presId="urn:microsoft.com/office/officeart/2005/8/layout/bProcess2"/>
    <dgm:cxn modelId="{A3F1E25A-EE64-45EF-B225-B1E0593E7E29}" type="presOf" srcId="{26AD7D46-1260-4F76-B297-6C9CDE4258A3}" destId="{9E148C6E-05F7-45C5-8454-1C8647B8ACEC}" srcOrd="0" destOrd="0" presId="urn:microsoft.com/office/officeart/2005/8/layout/bProcess2"/>
    <dgm:cxn modelId="{ED72AAC9-BF3F-4ABE-BA1E-3CB98D5436D1}" srcId="{0872979D-26BF-4AA3-8BD0-1B9AA5792656}" destId="{7A5C6E1B-B001-42EE-9D51-F834F6023530}" srcOrd="4" destOrd="0" parTransId="{39C15010-BE7C-4CB6-A08B-B44554BC9A8E}" sibTransId="{A39CF7FF-4CB9-4F41-84AA-0140D01913D2}"/>
    <dgm:cxn modelId="{E425EE36-3A35-4E47-90B1-9C8B0749CB19}" type="presOf" srcId="{7B621B6C-05FC-45FE-B44B-EEA16D09BA90}" destId="{10CBA2B6-E4A8-4EA7-98DB-9EF4D656E873}" srcOrd="0" destOrd="0" presId="urn:microsoft.com/office/officeart/2005/8/layout/bProcess2"/>
    <dgm:cxn modelId="{E21A2E71-8A21-4E55-9BCA-D36266184531}" srcId="{0872979D-26BF-4AA3-8BD0-1B9AA5792656}" destId="{85C31C12-0276-407D-9DBF-2D577A686255}" srcOrd="7" destOrd="0" parTransId="{22E3E1CE-238A-4B8E-BD1F-CC128C46F225}" sibTransId="{F9D27C7D-1310-4169-9FBC-9B82A691AE7E}"/>
    <dgm:cxn modelId="{0728AF4F-1257-4115-9A89-64BE0AFC9DCF}" srcId="{0872979D-26BF-4AA3-8BD0-1B9AA5792656}" destId="{85C3DC79-1597-423D-8648-7BDBD82FD856}" srcOrd="9" destOrd="0" parTransId="{9840C0AE-3EC0-456B-B362-8A66366AC50A}" sibTransId="{C9558FB5-7B98-4C3A-A3A0-A1C7F610566E}"/>
    <dgm:cxn modelId="{54B49E6E-2684-4717-91BE-C08D47F21F59}" type="presOf" srcId="{17756890-AD42-499E-9D7E-80D2F6F704FF}" destId="{73D34D3B-0CAC-4F4A-B9D4-91DD4DA2746D}" srcOrd="0" destOrd="0" presId="urn:microsoft.com/office/officeart/2005/8/layout/bProcess2"/>
    <dgm:cxn modelId="{E6C0BE6B-F001-4410-AD95-BC19683BE6F6}" type="presOf" srcId="{B09D6E91-ADD4-47F8-9B77-6E46A71B62A3}" destId="{89FA3A46-C71E-47A0-8E85-29EA212648B7}" srcOrd="0" destOrd="0" presId="urn:microsoft.com/office/officeart/2005/8/layout/bProcess2"/>
    <dgm:cxn modelId="{F052CC6E-18F8-4CAB-A313-549057129AFD}" srcId="{0872979D-26BF-4AA3-8BD0-1B9AA5792656}" destId="{86660B2A-5233-4F0D-8B96-930A9565AD9B}" srcOrd="3" destOrd="0" parTransId="{F727864B-DDC0-4E73-9571-0FE416EC0A1D}" sibTransId="{5752B223-5329-49D6-AC7F-EB08377B85EE}"/>
    <dgm:cxn modelId="{A13FC197-BEF4-467F-99EC-406DA6347F9C}" type="presOf" srcId="{A39CF7FF-4CB9-4F41-84AA-0140D01913D2}" destId="{D522D441-2F19-4A12-9F8D-8C4F22F1049D}" srcOrd="0" destOrd="0" presId="urn:microsoft.com/office/officeart/2005/8/layout/bProcess2"/>
    <dgm:cxn modelId="{79D3D952-2BC7-4917-A71B-CEA7CB87B38A}" srcId="{0872979D-26BF-4AA3-8BD0-1B9AA5792656}" destId="{8B30092A-8292-4AAA-AC83-CAB712F92BFC}" srcOrd="2" destOrd="0" parTransId="{0F3AA2C2-0FAA-4937-BDAF-2B387E5EE4B8}" sibTransId="{26AD7D46-1260-4F76-B297-6C9CDE4258A3}"/>
    <dgm:cxn modelId="{77CCD6FF-0E92-428B-A54E-6A240708A1FC}" srcId="{0872979D-26BF-4AA3-8BD0-1B9AA5792656}" destId="{17756890-AD42-499E-9D7E-80D2F6F704FF}" srcOrd="8" destOrd="0" parTransId="{4575AFF3-CEC7-4B38-9C9C-D0A90AD48AA5}" sibTransId="{C317A785-DCAE-41CD-827B-297199E55ED5}"/>
    <dgm:cxn modelId="{C28C2DB0-2230-4D47-947E-09A62B11B8B7}" srcId="{0872979D-26BF-4AA3-8BD0-1B9AA5792656}" destId="{FF74E58E-7ECD-48ED-A3D2-B13D1D5F0C92}" srcOrd="5" destOrd="0" parTransId="{C3449BE0-E515-4BE4-B88F-EE523F7FD053}" sibTransId="{76C319ED-F33A-4A3C-A5B2-74854D144FAB}"/>
    <dgm:cxn modelId="{0F7FC946-8917-4152-B85C-1683B6C691B1}" type="presOf" srcId="{0872979D-26BF-4AA3-8BD0-1B9AA5792656}" destId="{A3DBF0F9-81F0-4CD2-9656-9463CCF9B051}" srcOrd="0" destOrd="0" presId="urn:microsoft.com/office/officeart/2005/8/layout/bProcess2"/>
    <dgm:cxn modelId="{F71F9E02-1D92-43E9-A47D-6C302657E14A}" type="presOf" srcId="{46EE5A5A-2C26-4838-9F0E-F9A17BD20B8C}" destId="{7C8D4125-E12A-4F3A-A9EF-0DC29E904A49}" srcOrd="0" destOrd="0" presId="urn:microsoft.com/office/officeart/2005/8/layout/bProcess2"/>
    <dgm:cxn modelId="{0611DABF-FA9E-423B-92D6-83906FEEB70B}" type="presOf" srcId="{97A210F3-95DA-4BAF-BC5C-8858A7B832B6}" destId="{18ED6651-B7E1-49A0-B251-CF23417AFAF6}" srcOrd="0" destOrd="0" presId="urn:microsoft.com/office/officeart/2005/8/layout/bProcess2"/>
    <dgm:cxn modelId="{84D4FDEF-67E1-49F0-ACBA-47D165F9EDF9}" type="presOf" srcId="{F0E0F6AC-BA50-4F84-86C2-228A0A457963}" destId="{624535B5-D9A0-4EE6-B200-54AE2226423B}" srcOrd="0" destOrd="0" presId="urn:microsoft.com/office/officeart/2005/8/layout/bProcess2"/>
    <dgm:cxn modelId="{041FFAB6-20DD-4300-B79D-78A423B77A62}" type="presOf" srcId="{85C31C12-0276-407D-9DBF-2D577A686255}" destId="{94312A59-57F3-44F3-9AB9-6932376B9968}" srcOrd="0" destOrd="0" presId="urn:microsoft.com/office/officeart/2005/8/layout/bProcess2"/>
    <dgm:cxn modelId="{6D7AFD3D-A058-4976-B16C-71978C058353}" type="presOf" srcId="{F9D27C7D-1310-4169-9FBC-9B82A691AE7E}" destId="{76FD80D8-E3ED-4FFC-9447-7BD7E72B0CCE}" srcOrd="0" destOrd="0" presId="urn:microsoft.com/office/officeart/2005/8/layout/bProcess2"/>
    <dgm:cxn modelId="{0DD5BF20-C0BF-433C-97A4-6A76BE5245CF}" type="presOf" srcId="{C9558FB5-7B98-4C3A-A3A0-A1C7F610566E}" destId="{E0AE8CBA-6678-475C-9498-E34E3E77808E}" srcOrd="0" destOrd="0" presId="urn:microsoft.com/office/officeart/2005/8/layout/bProcess2"/>
    <dgm:cxn modelId="{A5E7568D-1A68-48DF-AEE6-429FF42CCFFE}" type="presOf" srcId="{C317A785-DCAE-41CD-827B-297199E55ED5}" destId="{F468923F-AAB0-4012-B7AE-3CADA5C69537}" srcOrd="0" destOrd="0" presId="urn:microsoft.com/office/officeart/2005/8/layout/bProcess2"/>
    <dgm:cxn modelId="{32C9A7B4-D73F-4480-A8A7-928DF0B775C5}" type="presOf" srcId="{85C3DC79-1597-423D-8648-7BDBD82FD856}" destId="{AD6FE183-8DB2-4A6D-9C65-2C175B0E98E8}" srcOrd="0" destOrd="0" presId="urn:microsoft.com/office/officeart/2005/8/layout/bProcess2"/>
    <dgm:cxn modelId="{1B4AB020-3E3A-4E40-BEDB-64E877E20F6B}" type="presOf" srcId="{FF74E58E-7ECD-48ED-A3D2-B13D1D5F0C92}" destId="{D23A13AC-427A-4437-8EA7-B55D0DEBFADC}" srcOrd="0" destOrd="0" presId="urn:microsoft.com/office/officeart/2005/8/layout/bProcess2"/>
    <dgm:cxn modelId="{81B89CD3-791A-4BDF-ACC1-804ED58EA987}" type="presOf" srcId="{81471295-150D-4610-A371-A5D810188A24}" destId="{6983C5AD-B202-4D7F-9934-495A2124DC73}" srcOrd="0" destOrd="0" presId="urn:microsoft.com/office/officeart/2005/8/layout/bProcess2"/>
    <dgm:cxn modelId="{70B94579-E460-40FE-B9CE-9836EE298830}" type="presOf" srcId="{1715C06B-CD5D-4DEC-9809-01F92B07E1DD}" destId="{BB7012D7-87DC-406A-A85D-54815428DC74}" srcOrd="0" destOrd="0" presId="urn:microsoft.com/office/officeart/2005/8/layout/bProcess2"/>
    <dgm:cxn modelId="{DF8D10A9-E0D3-4F88-93AF-18E034E69473}" type="presOf" srcId="{7A5C6E1B-B001-42EE-9D51-F834F6023530}" destId="{E7F993AB-B93C-4641-8BE4-FA3D846DF4CF}" srcOrd="0" destOrd="0" presId="urn:microsoft.com/office/officeart/2005/8/layout/bProcess2"/>
    <dgm:cxn modelId="{52DEE182-7A43-414B-909D-E07F62D208B2}" srcId="{0872979D-26BF-4AA3-8BD0-1B9AA5792656}" destId="{E6FE6A78-700B-46AF-A588-51EF0CB4A2C6}" srcOrd="11" destOrd="0" parTransId="{22C92995-0CAA-48D3-881B-F40C2DD19064}" sibTransId="{AEAEA6E4-077D-4625-887B-18B0A8E470BA}"/>
    <dgm:cxn modelId="{22B07984-3387-40A2-91F9-C55B81441FC3}" type="presOf" srcId="{8B30092A-8292-4AAA-AC83-CAB712F92BFC}" destId="{2F8E11F6-6EBC-4B26-9D04-3BCBDCA961BD}" srcOrd="0" destOrd="0" presId="urn:microsoft.com/office/officeart/2005/8/layout/bProcess2"/>
    <dgm:cxn modelId="{2CD4E051-B098-4A15-8CB1-D856F64062EA}" type="presOf" srcId="{76C319ED-F33A-4A3C-A5B2-74854D144FAB}" destId="{A675F054-AE80-4676-AFD5-95D6ADB3FCA4}" srcOrd="0" destOrd="0" presId="urn:microsoft.com/office/officeart/2005/8/layout/bProcess2"/>
    <dgm:cxn modelId="{667C6AC0-B392-4306-97D5-8ECFA12EF03D}" type="presParOf" srcId="{A3DBF0F9-81F0-4CD2-9656-9463CCF9B051}" destId="{6983C5AD-B202-4D7F-9934-495A2124DC73}" srcOrd="0" destOrd="0" presId="urn:microsoft.com/office/officeart/2005/8/layout/bProcess2"/>
    <dgm:cxn modelId="{9D734B20-873E-43D0-B0D8-83A50CA674F7}" type="presParOf" srcId="{A3DBF0F9-81F0-4CD2-9656-9463CCF9B051}" destId="{18ED6651-B7E1-49A0-B251-CF23417AFAF6}" srcOrd="1" destOrd="0" presId="urn:microsoft.com/office/officeart/2005/8/layout/bProcess2"/>
    <dgm:cxn modelId="{F3E443A9-DA21-4D6D-9289-4D3C626A72F5}" type="presParOf" srcId="{A3DBF0F9-81F0-4CD2-9656-9463CCF9B051}" destId="{E6C81EBA-8F77-4DD1-A4BB-E5EED46CA716}" srcOrd="2" destOrd="0" presId="urn:microsoft.com/office/officeart/2005/8/layout/bProcess2"/>
    <dgm:cxn modelId="{3C7AB96F-9DEE-41C4-AEAA-6DFE05778E21}" type="presParOf" srcId="{E6C81EBA-8F77-4DD1-A4BB-E5EED46CA716}" destId="{F692FED5-8D8A-4A8E-AB9B-512E48BF9654}" srcOrd="0" destOrd="0" presId="urn:microsoft.com/office/officeart/2005/8/layout/bProcess2"/>
    <dgm:cxn modelId="{3E87A0E4-D8F4-47E3-A481-F0DA842ADF52}" type="presParOf" srcId="{E6C81EBA-8F77-4DD1-A4BB-E5EED46CA716}" destId="{10CBA2B6-E4A8-4EA7-98DB-9EF4D656E873}" srcOrd="1" destOrd="0" presId="urn:microsoft.com/office/officeart/2005/8/layout/bProcess2"/>
    <dgm:cxn modelId="{5E014EA9-5EDA-499B-BAD0-CF2F8C0B4A59}" type="presParOf" srcId="{A3DBF0F9-81F0-4CD2-9656-9463CCF9B051}" destId="{7C8D4125-E12A-4F3A-A9EF-0DC29E904A49}" srcOrd="3" destOrd="0" presId="urn:microsoft.com/office/officeart/2005/8/layout/bProcess2"/>
    <dgm:cxn modelId="{33E62D61-383F-42CF-B279-41B22AD8268E}" type="presParOf" srcId="{A3DBF0F9-81F0-4CD2-9656-9463CCF9B051}" destId="{D33E51CE-500B-4725-B434-288DE086CD0A}" srcOrd="4" destOrd="0" presId="urn:microsoft.com/office/officeart/2005/8/layout/bProcess2"/>
    <dgm:cxn modelId="{B4BD6BB8-7D3E-4136-96A9-D9D0F104E45E}" type="presParOf" srcId="{D33E51CE-500B-4725-B434-288DE086CD0A}" destId="{D8BC21CC-0084-4A66-9686-B24384CE878C}" srcOrd="0" destOrd="0" presId="urn:microsoft.com/office/officeart/2005/8/layout/bProcess2"/>
    <dgm:cxn modelId="{0D818B4C-16F6-42EC-A1C8-6C60B0D14B34}" type="presParOf" srcId="{D33E51CE-500B-4725-B434-288DE086CD0A}" destId="{2F8E11F6-6EBC-4B26-9D04-3BCBDCA961BD}" srcOrd="1" destOrd="0" presId="urn:microsoft.com/office/officeart/2005/8/layout/bProcess2"/>
    <dgm:cxn modelId="{C9DDF387-EAA8-452B-B7E6-382991A3BCC1}" type="presParOf" srcId="{A3DBF0F9-81F0-4CD2-9656-9463CCF9B051}" destId="{9E148C6E-05F7-45C5-8454-1C8647B8ACEC}" srcOrd="5" destOrd="0" presId="urn:microsoft.com/office/officeart/2005/8/layout/bProcess2"/>
    <dgm:cxn modelId="{302C7AA5-49FE-4193-93E4-AE5602B18E3F}" type="presParOf" srcId="{A3DBF0F9-81F0-4CD2-9656-9463CCF9B051}" destId="{81FFC4CF-9DAF-4F81-A522-C85977AAE10C}" srcOrd="6" destOrd="0" presId="urn:microsoft.com/office/officeart/2005/8/layout/bProcess2"/>
    <dgm:cxn modelId="{C55AEE32-11AB-4527-8E60-8109D0736C39}" type="presParOf" srcId="{81FFC4CF-9DAF-4F81-A522-C85977AAE10C}" destId="{44B71E9F-9B3A-4089-B5C7-9337F721C7A8}" srcOrd="0" destOrd="0" presId="urn:microsoft.com/office/officeart/2005/8/layout/bProcess2"/>
    <dgm:cxn modelId="{DEACF67B-9C72-43BD-BB03-5414C0491BB5}" type="presParOf" srcId="{81FFC4CF-9DAF-4F81-A522-C85977AAE10C}" destId="{9611A38B-C99A-469F-8011-0F527217BBA1}" srcOrd="1" destOrd="0" presId="urn:microsoft.com/office/officeart/2005/8/layout/bProcess2"/>
    <dgm:cxn modelId="{984A4191-9A81-4FEF-9752-274520CA1D0D}" type="presParOf" srcId="{A3DBF0F9-81F0-4CD2-9656-9463CCF9B051}" destId="{B209B934-B9D3-4D62-AA53-9F2680989E26}" srcOrd="7" destOrd="0" presId="urn:microsoft.com/office/officeart/2005/8/layout/bProcess2"/>
    <dgm:cxn modelId="{CEE84A9C-E4AA-468C-9D65-D11D600B5E3C}" type="presParOf" srcId="{A3DBF0F9-81F0-4CD2-9656-9463CCF9B051}" destId="{6CBD1E3A-6285-4083-87FD-806EEA1F4F7D}" srcOrd="8" destOrd="0" presId="urn:microsoft.com/office/officeart/2005/8/layout/bProcess2"/>
    <dgm:cxn modelId="{CF94C085-A6D1-47F8-A500-8505710E50A8}" type="presParOf" srcId="{6CBD1E3A-6285-4083-87FD-806EEA1F4F7D}" destId="{6D6B168C-9C23-410C-9FDF-1E00617228BA}" srcOrd="0" destOrd="0" presId="urn:microsoft.com/office/officeart/2005/8/layout/bProcess2"/>
    <dgm:cxn modelId="{D86E6682-474D-4D20-9CB8-E6EE7F3F8DF9}" type="presParOf" srcId="{6CBD1E3A-6285-4083-87FD-806EEA1F4F7D}" destId="{E7F993AB-B93C-4641-8BE4-FA3D846DF4CF}" srcOrd="1" destOrd="0" presId="urn:microsoft.com/office/officeart/2005/8/layout/bProcess2"/>
    <dgm:cxn modelId="{895BE6DC-0231-4E7F-9BD8-1538889FD167}" type="presParOf" srcId="{A3DBF0F9-81F0-4CD2-9656-9463CCF9B051}" destId="{D522D441-2F19-4A12-9F8D-8C4F22F1049D}" srcOrd="9" destOrd="0" presId="urn:microsoft.com/office/officeart/2005/8/layout/bProcess2"/>
    <dgm:cxn modelId="{635AB93C-43EF-4DA4-9BEA-528DFDFC2C56}" type="presParOf" srcId="{A3DBF0F9-81F0-4CD2-9656-9463CCF9B051}" destId="{8D1FE1CE-BA05-475D-907C-49A021E811A9}" srcOrd="10" destOrd="0" presId="urn:microsoft.com/office/officeart/2005/8/layout/bProcess2"/>
    <dgm:cxn modelId="{0796B6CD-5AFB-4267-9600-FE82F502DF26}" type="presParOf" srcId="{8D1FE1CE-BA05-475D-907C-49A021E811A9}" destId="{4736A975-C935-4334-94F0-C682375A7474}" srcOrd="0" destOrd="0" presId="urn:microsoft.com/office/officeart/2005/8/layout/bProcess2"/>
    <dgm:cxn modelId="{8A8A2766-A404-47EB-8432-77C51433B673}" type="presParOf" srcId="{8D1FE1CE-BA05-475D-907C-49A021E811A9}" destId="{D23A13AC-427A-4437-8EA7-B55D0DEBFADC}" srcOrd="1" destOrd="0" presId="urn:microsoft.com/office/officeart/2005/8/layout/bProcess2"/>
    <dgm:cxn modelId="{44B8828E-5E26-4318-B647-4A63F82B608F}" type="presParOf" srcId="{A3DBF0F9-81F0-4CD2-9656-9463CCF9B051}" destId="{A675F054-AE80-4676-AFD5-95D6ADB3FCA4}" srcOrd="11" destOrd="0" presId="urn:microsoft.com/office/officeart/2005/8/layout/bProcess2"/>
    <dgm:cxn modelId="{B032793E-8D0B-4488-AE09-EB466A3E0521}" type="presParOf" srcId="{A3DBF0F9-81F0-4CD2-9656-9463CCF9B051}" destId="{7737196C-B3AA-4003-A636-A35B0ADB0E3F}" srcOrd="12" destOrd="0" presId="urn:microsoft.com/office/officeart/2005/8/layout/bProcess2"/>
    <dgm:cxn modelId="{D623E4C4-49A2-4B09-97A9-7960CF9ACFC3}" type="presParOf" srcId="{7737196C-B3AA-4003-A636-A35B0ADB0E3F}" destId="{91F2EEDE-D4DF-440C-8A96-3324B1F1917F}" srcOrd="0" destOrd="0" presId="urn:microsoft.com/office/officeart/2005/8/layout/bProcess2"/>
    <dgm:cxn modelId="{EDD01B8E-56AC-4F93-9F52-432F20502748}" type="presParOf" srcId="{7737196C-B3AA-4003-A636-A35B0ADB0E3F}" destId="{BB7012D7-87DC-406A-A85D-54815428DC74}" srcOrd="1" destOrd="0" presId="urn:microsoft.com/office/officeart/2005/8/layout/bProcess2"/>
    <dgm:cxn modelId="{EF4FBBFA-1E67-4707-AF1F-BE21A24A1810}" type="presParOf" srcId="{A3DBF0F9-81F0-4CD2-9656-9463CCF9B051}" destId="{B30C6CF4-42C2-493E-BA32-6AEC08419690}" srcOrd="13" destOrd="0" presId="urn:microsoft.com/office/officeart/2005/8/layout/bProcess2"/>
    <dgm:cxn modelId="{AF5BC2D1-49C9-4471-B273-5DC1E2422F1E}" type="presParOf" srcId="{A3DBF0F9-81F0-4CD2-9656-9463CCF9B051}" destId="{D9459B19-A6DF-499C-A3E9-BA0411872D3B}" srcOrd="14" destOrd="0" presId="urn:microsoft.com/office/officeart/2005/8/layout/bProcess2"/>
    <dgm:cxn modelId="{24B0A3C0-E51A-4D86-8B40-1DF3DE61FF69}" type="presParOf" srcId="{D9459B19-A6DF-499C-A3E9-BA0411872D3B}" destId="{FB060AE0-2D32-407F-BBDB-C3C8813FD81E}" srcOrd="0" destOrd="0" presId="urn:microsoft.com/office/officeart/2005/8/layout/bProcess2"/>
    <dgm:cxn modelId="{520F7DFD-615D-49D6-B34B-D926175B20BC}" type="presParOf" srcId="{D9459B19-A6DF-499C-A3E9-BA0411872D3B}" destId="{94312A59-57F3-44F3-9AB9-6932376B9968}" srcOrd="1" destOrd="0" presId="urn:microsoft.com/office/officeart/2005/8/layout/bProcess2"/>
    <dgm:cxn modelId="{85D43F02-C032-4864-8CFB-B6143EC242AF}" type="presParOf" srcId="{A3DBF0F9-81F0-4CD2-9656-9463CCF9B051}" destId="{76FD80D8-E3ED-4FFC-9447-7BD7E72B0CCE}" srcOrd="15" destOrd="0" presId="urn:microsoft.com/office/officeart/2005/8/layout/bProcess2"/>
    <dgm:cxn modelId="{99495485-1C75-41B4-8A89-97E2B2A25A88}" type="presParOf" srcId="{A3DBF0F9-81F0-4CD2-9656-9463CCF9B051}" destId="{7F87912F-2B76-4899-AB76-9B2E331014F8}" srcOrd="16" destOrd="0" presId="urn:microsoft.com/office/officeart/2005/8/layout/bProcess2"/>
    <dgm:cxn modelId="{00943AEE-6627-4BDA-8BD6-8584420D096F}" type="presParOf" srcId="{7F87912F-2B76-4899-AB76-9B2E331014F8}" destId="{705F4B03-0230-4C38-BBCA-FEDEDA6FF4FF}" srcOrd="0" destOrd="0" presId="urn:microsoft.com/office/officeart/2005/8/layout/bProcess2"/>
    <dgm:cxn modelId="{E746382A-2E19-4EC0-B5AF-0C891EEF4297}" type="presParOf" srcId="{7F87912F-2B76-4899-AB76-9B2E331014F8}" destId="{73D34D3B-0CAC-4F4A-B9D4-91DD4DA2746D}" srcOrd="1" destOrd="0" presId="urn:microsoft.com/office/officeart/2005/8/layout/bProcess2"/>
    <dgm:cxn modelId="{CB76174F-C0FF-431F-AFC4-A5984AECE120}" type="presParOf" srcId="{A3DBF0F9-81F0-4CD2-9656-9463CCF9B051}" destId="{F468923F-AAB0-4012-B7AE-3CADA5C69537}" srcOrd="17" destOrd="0" presId="urn:microsoft.com/office/officeart/2005/8/layout/bProcess2"/>
    <dgm:cxn modelId="{AFCF19E7-4519-428B-96C9-6327A5448A67}" type="presParOf" srcId="{A3DBF0F9-81F0-4CD2-9656-9463CCF9B051}" destId="{2F524F93-41DA-4379-AF78-0ECB7E72BDDF}" srcOrd="18" destOrd="0" presId="urn:microsoft.com/office/officeart/2005/8/layout/bProcess2"/>
    <dgm:cxn modelId="{7F37E81C-0580-407D-9A15-99216CED6451}" type="presParOf" srcId="{2F524F93-41DA-4379-AF78-0ECB7E72BDDF}" destId="{EA035025-1224-4631-BFBF-1EA9DDF5BBAC}" srcOrd="0" destOrd="0" presId="urn:microsoft.com/office/officeart/2005/8/layout/bProcess2"/>
    <dgm:cxn modelId="{50240D3D-953E-4035-9ED5-A387B71CCF19}" type="presParOf" srcId="{2F524F93-41DA-4379-AF78-0ECB7E72BDDF}" destId="{AD6FE183-8DB2-4A6D-9C65-2C175B0E98E8}" srcOrd="1" destOrd="0" presId="urn:microsoft.com/office/officeart/2005/8/layout/bProcess2"/>
    <dgm:cxn modelId="{3165569D-C38D-434D-BB65-80B92734ADA6}" type="presParOf" srcId="{A3DBF0F9-81F0-4CD2-9656-9463CCF9B051}" destId="{E0AE8CBA-6678-475C-9498-E34E3E77808E}" srcOrd="19" destOrd="0" presId="urn:microsoft.com/office/officeart/2005/8/layout/bProcess2"/>
    <dgm:cxn modelId="{9D665F23-D366-483C-96D7-7F2452ADCD0A}" type="presParOf" srcId="{A3DBF0F9-81F0-4CD2-9656-9463CCF9B051}" destId="{8B929D83-CDB2-4D05-BADB-64611B10A482}" srcOrd="20" destOrd="0" presId="urn:microsoft.com/office/officeart/2005/8/layout/bProcess2"/>
    <dgm:cxn modelId="{A1FD95F1-134F-48C1-8F33-E47773888CAE}" type="presParOf" srcId="{8B929D83-CDB2-4D05-BADB-64611B10A482}" destId="{5FEDDD7F-8E46-4CEC-8B90-11619333A762}" srcOrd="0" destOrd="0" presId="urn:microsoft.com/office/officeart/2005/8/layout/bProcess2"/>
    <dgm:cxn modelId="{4460B450-FA57-40FB-BC41-B0264607C107}" type="presParOf" srcId="{8B929D83-CDB2-4D05-BADB-64611B10A482}" destId="{624535B5-D9A0-4EE6-B200-54AE2226423B}" srcOrd="1" destOrd="0" presId="urn:microsoft.com/office/officeart/2005/8/layout/bProcess2"/>
    <dgm:cxn modelId="{C94D24B1-3417-48F8-848F-74F2E9999135}" type="presParOf" srcId="{A3DBF0F9-81F0-4CD2-9656-9463CCF9B051}" destId="{89FA3A46-C71E-47A0-8E85-29EA212648B7}" srcOrd="21" destOrd="0" presId="urn:microsoft.com/office/officeart/2005/8/layout/bProcess2"/>
    <dgm:cxn modelId="{229281BB-6C21-445C-AF50-F5F11FF3053F}" type="presParOf" srcId="{A3DBF0F9-81F0-4CD2-9656-9463CCF9B051}" destId="{FEE9E46C-64FE-47ED-96E8-18FB86285886}" srcOrd="22" destOrd="0" presId="urn:microsoft.com/office/officeart/2005/8/layout/bProcess2"/>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FFF1AF-315A-4A27-BBD8-876132170785}" type="datetimeFigureOut">
              <a:rPr lang="en-US" smtClean="0"/>
              <a:t>7/4/2017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7710E8-2673-415C-96D9-7B94CAFB67D0}" type="slidenum">
              <a:rPr lang="en-US" smtClean="0"/>
              <a:t>‹#›</a:t>
            </a:fld>
            <a:endParaRPr lang="en-US"/>
          </a:p>
        </p:txBody>
      </p:sp>
    </p:spTree>
    <p:extLst>
      <p:ext uri="{BB962C8B-B14F-4D97-AF65-F5344CB8AC3E}">
        <p14:creationId xmlns:p14="http://schemas.microsoft.com/office/powerpoint/2010/main" val="22014279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600" dirty="0" smtClean="0">
                <a:latin typeface="Calibri" panose="020F0502020204030204" pitchFamily="34" charset="0"/>
              </a:rPr>
              <a:t>level)Resource availability in a facility can have influencers at three main level—state, district, and facility level. Some essential supplies are easy to procure at the state level but are not available at the level of districts. For some commodities there are gaps in supply from district to the facility. Finally, in many cases even though the supplies are available in the store, they are not made available at the point of care.</a:t>
            </a:r>
          </a:p>
          <a:p>
            <a:endParaRPr lang="en-US" dirty="0"/>
          </a:p>
        </p:txBody>
      </p:sp>
      <p:sp>
        <p:nvSpPr>
          <p:cNvPr id="4" name="Slide Number Placeholder 3"/>
          <p:cNvSpPr>
            <a:spLocks noGrp="1"/>
          </p:cNvSpPr>
          <p:nvPr>
            <p:ph type="sldNum" sz="quarter" idx="10"/>
          </p:nvPr>
        </p:nvSpPr>
        <p:spPr/>
        <p:txBody>
          <a:bodyPr/>
          <a:lstStyle/>
          <a:p>
            <a:fld id="{EF7710E8-2673-415C-96D9-7B94CAFB67D0}" type="slidenum">
              <a:rPr lang="en-US" smtClean="0"/>
              <a:t>19</a:t>
            </a:fld>
            <a:endParaRPr lang="en-US"/>
          </a:p>
        </p:txBody>
      </p:sp>
    </p:spTree>
    <p:extLst>
      <p:ext uri="{BB962C8B-B14F-4D97-AF65-F5344CB8AC3E}">
        <p14:creationId xmlns:p14="http://schemas.microsoft.com/office/powerpoint/2010/main" val="1968628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600" dirty="0" smtClean="0">
                <a:latin typeface="Calibri" panose="020F0502020204030204" pitchFamily="34" charset="0"/>
              </a:rPr>
              <a:t>level)Resource availability in a facility can have influencers at three main level—state, district, and facility level. Some essential supplies are easy to procure at the state level but are not available at the level of districts. For some commodities there are gaps in supply from district to the facility. Finally, in many cases even though the supplies are available in the store, they are not made available at the point of care.</a:t>
            </a:r>
          </a:p>
          <a:p>
            <a:endParaRPr lang="en-US" dirty="0"/>
          </a:p>
        </p:txBody>
      </p:sp>
      <p:sp>
        <p:nvSpPr>
          <p:cNvPr id="4" name="Slide Number Placeholder 3"/>
          <p:cNvSpPr>
            <a:spLocks noGrp="1"/>
          </p:cNvSpPr>
          <p:nvPr>
            <p:ph type="sldNum" sz="quarter" idx="10"/>
          </p:nvPr>
        </p:nvSpPr>
        <p:spPr/>
        <p:txBody>
          <a:bodyPr/>
          <a:lstStyle/>
          <a:p>
            <a:fld id="{EF7710E8-2673-415C-96D9-7B94CAFB67D0}" type="slidenum">
              <a:rPr lang="en-US" smtClean="0"/>
              <a:t>20</a:t>
            </a:fld>
            <a:endParaRPr lang="en-US"/>
          </a:p>
        </p:txBody>
      </p:sp>
    </p:spTree>
    <p:extLst>
      <p:ext uri="{BB962C8B-B14F-4D97-AF65-F5344CB8AC3E}">
        <p14:creationId xmlns:p14="http://schemas.microsoft.com/office/powerpoint/2010/main" val="19686280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7" descr="Jhpiego_External_Main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0825"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7" descr="Jhpiego_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38" y="381000"/>
            <a:ext cx="215741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09600" y="1773238"/>
            <a:ext cx="7924800" cy="1165225"/>
          </a:xfrm>
        </p:spPr>
        <p:txBody>
          <a:bodyPr/>
          <a:lstStyle>
            <a:lvl1pPr algn="l">
              <a:defRPr/>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609600" y="3352800"/>
            <a:ext cx="4800600" cy="1752600"/>
          </a:xfrm>
        </p:spPr>
        <p:txBody>
          <a:bodyPr/>
          <a:lstStyle>
            <a:lvl1pPr marL="0" indent="0">
              <a:buFont typeface="Wingdings" pitchFamily="2" charset="2"/>
              <a:buNone/>
              <a:defRPr sz="2000"/>
            </a:lvl1pPr>
          </a:lstStyle>
          <a:p>
            <a:pPr lvl="0"/>
            <a:r>
              <a:rPr lang="en-US" noProof="0" smtClean="0"/>
              <a:t>Click to edit Master subtitle style</a:t>
            </a:r>
          </a:p>
        </p:txBody>
      </p:sp>
    </p:spTree>
    <p:extLst>
      <p:ext uri="{BB962C8B-B14F-4D97-AF65-F5344CB8AC3E}">
        <p14:creationId xmlns:p14="http://schemas.microsoft.com/office/powerpoint/2010/main" val="16286735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Rectangle 6"/>
          <p:cNvSpPr>
            <a:spLocks noGrp="1" noChangeArrowheads="1"/>
          </p:cNvSpPr>
          <p:nvPr>
            <p:ph type="sldNum" sz="quarter" idx="10"/>
          </p:nvPr>
        </p:nvSpPr>
        <p:spPr>
          <a:ln/>
        </p:spPr>
        <p:txBody>
          <a:bodyPr/>
          <a:lstStyle>
            <a:lvl1pPr>
              <a:defRPr/>
            </a:lvl1pPr>
          </a:lstStyle>
          <a:p>
            <a:pPr>
              <a:defRPr/>
            </a:pPr>
            <a:fld id="{07688421-A8D6-4CA2-A0EA-D358B5183900}" type="slidenum">
              <a:rPr lang="en-US"/>
              <a:pPr>
                <a:defRPr/>
              </a:pPr>
              <a:t>‹#›</a:t>
            </a:fld>
            <a:endParaRPr lang="en-US"/>
          </a:p>
        </p:txBody>
      </p:sp>
    </p:spTree>
    <p:extLst>
      <p:ext uri="{BB962C8B-B14F-4D97-AF65-F5344CB8AC3E}">
        <p14:creationId xmlns:p14="http://schemas.microsoft.com/office/powerpoint/2010/main" val="2564670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334000"/>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381000"/>
            <a:ext cx="6019800"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Rectangle 6"/>
          <p:cNvSpPr>
            <a:spLocks noGrp="1" noChangeArrowheads="1"/>
          </p:cNvSpPr>
          <p:nvPr>
            <p:ph type="sldNum" sz="quarter" idx="10"/>
          </p:nvPr>
        </p:nvSpPr>
        <p:spPr>
          <a:ln/>
        </p:spPr>
        <p:txBody>
          <a:bodyPr/>
          <a:lstStyle>
            <a:lvl1pPr>
              <a:defRPr/>
            </a:lvl1pPr>
          </a:lstStyle>
          <a:p>
            <a:pPr>
              <a:defRPr/>
            </a:pPr>
            <a:fld id="{3E9D84EE-FDDC-4C4E-AB85-36B125FCB37E}" type="slidenum">
              <a:rPr lang="en-US"/>
              <a:pPr>
                <a:defRPr/>
              </a:pPr>
              <a:t>‹#›</a:t>
            </a:fld>
            <a:endParaRPr lang="en-US"/>
          </a:p>
        </p:txBody>
      </p:sp>
    </p:spTree>
    <p:extLst>
      <p:ext uri="{BB962C8B-B14F-4D97-AF65-F5344CB8AC3E}">
        <p14:creationId xmlns:p14="http://schemas.microsoft.com/office/powerpoint/2010/main" val="99310478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cept Description">
    <p:spTree>
      <p:nvGrpSpPr>
        <p:cNvPr id="1" name=""/>
        <p:cNvGrpSpPr/>
        <p:nvPr/>
      </p:nvGrpSpPr>
      <p:grpSpPr>
        <a:xfrm>
          <a:off x="0" y="0"/>
          <a:ext cx="0" cy="0"/>
          <a:chOff x="0" y="0"/>
          <a:chExt cx="0" cy="0"/>
        </a:xfrm>
      </p:grpSpPr>
      <p:sp>
        <p:nvSpPr>
          <p:cNvPr id="7" name="Title 6"/>
          <p:cNvSpPr>
            <a:spLocks noGrp="1"/>
          </p:cNvSpPr>
          <p:nvPr>
            <p:ph type="title"/>
          </p:nvPr>
        </p:nvSpPr>
        <p:spPr>
          <a:xfrm>
            <a:off x="228599" y="0"/>
            <a:ext cx="8689975" cy="917575"/>
          </a:xfrm>
        </p:spPr>
        <p:txBody>
          <a:bodyPr anchor="b"/>
          <a:lstStyle>
            <a:lvl1pPr>
              <a:defRPr sz="3200" baseline="0">
                <a:solidFill>
                  <a:srgbClr val="525252"/>
                </a:solidFill>
                <a:latin typeface="Arial"/>
                <a:cs typeface="Aria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228601" y="6534346"/>
            <a:ext cx="8731737" cy="211549"/>
          </a:xfrm>
        </p:spPr>
        <p:txBody>
          <a:bodyPr anchor="b"/>
          <a:lstStyle>
            <a:lvl1pPr marL="0" indent="0" algn="r">
              <a:buNone/>
              <a:defRPr sz="1100" baseline="0">
                <a:solidFill>
                  <a:srgbClr val="9B9B9B"/>
                </a:solidFill>
                <a:latin typeface="Arial"/>
                <a:cs typeface="Arial"/>
              </a:defRPr>
            </a:lvl1pPr>
          </a:lstStyle>
          <a:p>
            <a:pPr lvl="0"/>
            <a:r>
              <a:rPr lang="en-US" smtClean="0"/>
              <a:t>Click to edit Master text styles</a:t>
            </a:r>
          </a:p>
        </p:txBody>
      </p:sp>
    </p:spTree>
    <p:extLst>
      <p:ext uri="{BB962C8B-B14F-4D97-AF65-F5344CB8AC3E}">
        <p14:creationId xmlns:p14="http://schemas.microsoft.com/office/powerpoint/2010/main" val="252685809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8122A54-5521-4E9B-ACC9-720B38F84039}" type="datetimeFigureOut">
              <a:rPr lang="en-US" smtClean="0"/>
              <a:t>7/4/2017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664715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122A54-5521-4E9B-ACC9-720B38F84039}" type="datetimeFigureOut">
              <a:rPr lang="en-US" smtClean="0"/>
              <a:t>7/4/2017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3337362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122A54-5521-4E9B-ACC9-720B38F84039}" type="datetimeFigureOut">
              <a:rPr lang="en-US" smtClean="0"/>
              <a:t>7/4/2017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857649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8122A54-5521-4E9B-ACC9-720B38F84039}" type="datetimeFigureOut">
              <a:rPr lang="en-US" smtClean="0"/>
              <a:t>7/4/2017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7492813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8122A54-5521-4E9B-ACC9-720B38F84039}" type="datetimeFigureOut">
              <a:rPr lang="en-US" smtClean="0"/>
              <a:t>7/4/2017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37118914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122A54-5521-4E9B-ACC9-720B38F84039}" type="datetimeFigureOut">
              <a:rPr lang="en-US" smtClean="0"/>
              <a:t>7/4/2017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25602697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122A54-5521-4E9B-ACC9-720B38F84039}" type="datetimeFigureOut">
              <a:rPr lang="en-US" smtClean="0"/>
              <a:t>7/4/2017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1006915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Rectangle 6"/>
          <p:cNvSpPr>
            <a:spLocks noGrp="1" noChangeArrowheads="1"/>
          </p:cNvSpPr>
          <p:nvPr>
            <p:ph type="sldNum" sz="quarter" idx="10"/>
          </p:nvPr>
        </p:nvSpPr>
        <p:spPr>
          <a:ln/>
        </p:spPr>
        <p:txBody>
          <a:bodyPr/>
          <a:lstStyle>
            <a:lvl1pPr>
              <a:defRPr/>
            </a:lvl1pPr>
          </a:lstStyle>
          <a:p>
            <a:pPr>
              <a:defRPr/>
            </a:pPr>
            <a:fld id="{69CA1517-14E3-4DC9-A548-010B240251A6}" type="slidenum">
              <a:rPr lang="en-US"/>
              <a:pPr>
                <a:defRPr/>
              </a:pPr>
              <a:t>‹#›</a:t>
            </a:fld>
            <a:endParaRPr lang="en-US"/>
          </a:p>
        </p:txBody>
      </p:sp>
    </p:spTree>
    <p:extLst>
      <p:ext uri="{BB962C8B-B14F-4D97-AF65-F5344CB8AC3E}">
        <p14:creationId xmlns:p14="http://schemas.microsoft.com/office/powerpoint/2010/main" val="145883006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122A54-5521-4E9B-ACC9-720B38F84039}" type="datetimeFigureOut">
              <a:rPr lang="en-US" smtClean="0"/>
              <a:t>7/4/2017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8567689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122A54-5521-4E9B-ACC9-720B38F84039}" type="datetimeFigureOut">
              <a:rPr lang="en-US" smtClean="0"/>
              <a:t>7/4/2017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985858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122A54-5521-4E9B-ACC9-720B38F84039}" type="datetimeFigureOut">
              <a:rPr lang="en-US" smtClean="0"/>
              <a:t>7/4/2017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19537926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122A54-5521-4E9B-ACC9-720B38F84039}" type="datetimeFigureOut">
              <a:rPr lang="en-US" smtClean="0"/>
              <a:t>7/4/2017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F4E8E4-4B37-4682-B617-355242CFCA67}" type="slidenum">
              <a:rPr lang="en-US" smtClean="0"/>
              <a:t>‹#›</a:t>
            </a:fld>
            <a:endParaRPr lang="en-US"/>
          </a:p>
        </p:txBody>
      </p:sp>
    </p:spTree>
    <p:extLst>
      <p:ext uri="{BB962C8B-B14F-4D97-AF65-F5344CB8AC3E}">
        <p14:creationId xmlns:p14="http://schemas.microsoft.com/office/powerpoint/2010/main" val="25502860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ncept Description">
    <p:spTree>
      <p:nvGrpSpPr>
        <p:cNvPr id="1" name=""/>
        <p:cNvGrpSpPr/>
        <p:nvPr/>
      </p:nvGrpSpPr>
      <p:grpSpPr>
        <a:xfrm>
          <a:off x="0" y="0"/>
          <a:ext cx="0" cy="0"/>
          <a:chOff x="0" y="0"/>
          <a:chExt cx="0" cy="0"/>
        </a:xfrm>
      </p:grpSpPr>
      <p:sp>
        <p:nvSpPr>
          <p:cNvPr id="7" name="Title 6"/>
          <p:cNvSpPr>
            <a:spLocks noGrp="1"/>
          </p:cNvSpPr>
          <p:nvPr>
            <p:ph type="title"/>
          </p:nvPr>
        </p:nvSpPr>
        <p:spPr>
          <a:xfrm>
            <a:off x="228599" y="0"/>
            <a:ext cx="8689975" cy="917575"/>
          </a:xfrm>
        </p:spPr>
        <p:txBody>
          <a:bodyPr anchor="b"/>
          <a:lstStyle>
            <a:lvl1pPr>
              <a:defRPr sz="3200" baseline="0">
                <a:solidFill>
                  <a:srgbClr val="525252"/>
                </a:solidFill>
                <a:latin typeface="Arial"/>
                <a:cs typeface="Arial"/>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228601" y="6534346"/>
            <a:ext cx="8731737" cy="211549"/>
          </a:xfrm>
        </p:spPr>
        <p:txBody>
          <a:bodyPr anchor="b"/>
          <a:lstStyle>
            <a:lvl1pPr marL="0" indent="0" algn="r">
              <a:buNone/>
              <a:defRPr sz="1100" baseline="0">
                <a:solidFill>
                  <a:srgbClr val="9B9B9B"/>
                </a:solidFill>
                <a:latin typeface="Arial"/>
                <a:cs typeface="Arial"/>
              </a:defRPr>
            </a:lvl1pPr>
          </a:lstStyle>
          <a:p>
            <a:pPr lvl="0"/>
            <a:r>
              <a:rPr lang="en-US" smtClean="0"/>
              <a:t>Click to edit Master text styles</a:t>
            </a:r>
          </a:p>
        </p:txBody>
      </p:sp>
    </p:spTree>
    <p:extLst>
      <p:ext uri="{BB962C8B-B14F-4D97-AF65-F5344CB8AC3E}">
        <p14:creationId xmlns:p14="http://schemas.microsoft.com/office/powerpoint/2010/main" val="252685809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89C7E9D4-87C1-4C89-AAF9-F75FB03A05A7}" type="slidenum">
              <a:rPr lang="en-US"/>
              <a:pPr>
                <a:defRPr/>
              </a:pPr>
              <a:t>‹#›</a:t>
            </a:fld>
            <a:endParaRPr lang="en-US"/>
          </a:p>
        </p:txBody>
      </p:sp>
    </p:spTree>
    <p:extLst>
      <p:ext uri="{BB962C8B-B14F-4D97-AF65-F5344CB8AC3E}">
        <p14:creationId xmlns:p14="http://schemas.microsoft.com/office/powerpoint/2010/main" val="4091850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Rectangle 6"/>
          <p:cNvSpPr>
            <a:spLocks noGrp="1" noChangeArrowheads="1"/>
          </p:cNvSpPr>
          <p:nvPr>
            <p:ph type="sldNum" sz="quarter" idx="10"/>
          </p:nvPr>
        </p:nvSpPr>
        <p:spPr>
          <a:ln/>
        </p:spPr>
        <p:txBody>
          <a:bodyPr/>
          <a:lstStyle>
            <a:lvl1pPr>
              <a:defRPr/>
            </a:lvl1pPr>
          </a:lstStyle>
          <a:p>
            <a:pPr>
              <a:defRPr/>
            </a:pPr>
            <a:fld id="{EB33BCC5-EC4D-49DB-AFA7-BAF0CDEACB99}" type="slidenum">
              <a:rPr lang="en-US"/>
              <a:pPr>
                <a:defRPr/>
              </a:pPr>
              <a:t>‹#›</a:t>
            </a:fld>
            <a:endParaRPr lang="en-US"/>
          </a:p>
        </p:txBody>
      </p:sp>
    </p:spTree>
    <p:extLst>
      <p:ext uri="{BB962C8B-B14F-4D97-AF65-F5344CB8AC3E}">
        <p14:creationId xmlns:p14="http://schemas.microsoft.com/office/powerpoint/2010/main" val="3605517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Rectangle 6"/>
          <p:cNvSpPr>
            <a:spLocks noGrp="1" noChangeArrowheads="1"/>
          </p:cNvSpPr>
          <p:nvPr>
            <p:ph type="sldNum" sz="quarter" idx="10"/>
          </p:nvPr>
        </p:nvSpPr>
        <p:spPr>
          <a:ln/>
        </p:spPr>
        <p:txBody>
          <a:bodyPr/>
          <a:lstStyle>
            <a:lvl1pPr>
              <a:defRPr/>
            </a:lvl1pPr>
          </a:lstStyle>
          <a:p>
            <a:pPr>
              <a:defRPr/>
            </a:pPr>
            <a:fld id="{159F5318-FC9A-49B7-995C-D72835943E02}" type="slidenum">
              <a:rPr lang="en-US"/>
              <a:pPr>
                <a:defRPr/>
              </a:pPr>
              <a:t>‹#›</a:t>
            </a:fld>
            <a:endParaRPr lang="en-US"/>
          </a:p>
        </p:txBody>
      </p:sp>
    </p:spTree>
    <p:extLst>
      <p:ext uri="{BB962C8B-B14F-4D97-AF65-F5344CB8AC3E}">
        <p14:creationId xmlns:p14="http://schemas.microsoft.com/office/powerpoint/2010/main" val="1740356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Rectangle 6"/>
          <p:cNvSpPr>
            <a:spLocks noGrp="1" noChangeArrowheads="1"/>
          </p:cNvSpPr>
          <p:nvPr>
            <p:ph type="sldNum" sz="quarter" idx="10"/>
          </p:nvPr>
        </p:nvSpPr>
        <p:spPr>
          <a:ln/>
        </p:spPr>
        <p:txBody>
          <a:bodyPr/>
          <a:lstStyle>
            <a:lvl1pPr>
              <a:defRPr/>
            </a:lvl1pPr>
          </a:lstStyle>
          <a:p>
            <a:pPr>
              <a:defRPr/>
            </a:pPr>
            <a:fld id="{565F10C3-BAAF-4E42-9E3C-A886E3814952}" type="slidenum">
              <a:rPr lang="en-US"/>
              <a:pPr>
                <a:defRPr/>
              </a:pPr>
              <a:t>‹#›</a:t>
            </a:fld>
            <a:endParaRPr lang="en-US"/>
          </a:p>
        </p:txBody>
      </p:sp>
    </p:spTree>
    <p:extLst>
      <p:ext uri="{BB962C8B-B14F-4D97-AF65-F5344CB8AC3E}">
        <p14:creationId xmlns:p14="http://schemas.microsoft.com/office/powerpoint/2010/main" val="13360289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055BD20D-8817-46D4-9751-61FA42AE5CB9}" type="slidenum">
              <a:rPr lang="en-US"/>
              <a:pPr>
                <a:defRPr/>
              </a:pPr>
              <a:t>‹#›</a:t>
            </a:fld>
            <a:endParaRPr lang="en-US"/>
          </a:p>
        </p:txBody>
      </p:sp>
    </p:spTree>
    <p:extLst>
      <p:ext uri="{BB962C8B-B14F-4D97-AF65-F5344CB8AC3E}">
        <p14:creationId xmlns:p14="http://schemas.microsoft.com/office/powerpoint/2010/main" val="168387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1D271014-8AE7-47EC-A303-78EFCDF32948}" type="slidenum">
              <a:rPr lang="en-US"/>
              <a:pPr>
                <a:defRPr/>
              </a:pPr>
              <a:t>‹#›</a:t>
            </a:fld>
            <a:endParaRPr lang="en-US"/>
          </a:p>
        </p:txBody>
      </p:sp>
    </p:spTree>
    <p:extLst>
      <p:ext uri="{BB962C8B-B14F-4D97-AF65-F5344CB8AC3E}">
        <p14:creationId xmlns:p14="http://schemas.microsoft.com/office/powerpoint/2010/main" val="429638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N"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242CFEE3-35D3-407D-B792-7DB95A3122C4}" type="slidenum">
              <a:rPr lang="en-US"/>
              <a:pPr>
                <a:defRPr/>
              </a:pPr>
              <a:t>‹#›</a:t>
            </a:fld>
            <a:endParaRPr lang="en-US"/>
          </a:p>
        </p:txBody>
      </p:sp>
    </p:spTree>
    <p:extLst>
      <p:ext uri="{BB962C8B-B14F-4D97-AF65-F5344CB8AC3E}">
        <p14:creationId xmlns:p14="http://schemas.microsoft.com/office/powerpoint/2010/main" val="218056967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8" descr="Jhpiego_External_slid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3175" y="0"/>
            <a:ext cx="914082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0" y="381000"/>
            <a:ext cx="8229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p>
        </p:txBody>
      </p:sp>
      <p:sp>
        <p:nvSpPr>
          <p:cNvPr id="1028" name="Rectangle 3"/>
          <p:cNvSpPr>
            <a:spLocks noGrp="1" noChangeArrowheads="1"/>
          </p:cNvSpPr>
          <p:nvPr>
            <p:ph type="body" idx="1"/>
          </p:nvPr>
        </p:nvSpPr>
        <p:spPr bwMode="auto">
          <a:xfrm>
            <a:off x="457200" y="2057400"/>
            <a:ext cx="82296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dirty="0" smtClean="0"/>
              <a:t>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1030" name="Rectangle 6"/>
          <p:cNvSpPr>
            <a:spLocks noGrp="1" noChangeArrowheads="1"/>
          </p:cNvSpPr>
          <p:nvPr>
            <p:ph type="sldNum" sz="quarter" idx="4"/>
          </p:nvPr>
        </p:nvSpPr>
        <p:spPr bwMode="auto">
          <a:xfrm>
            <a:off x="6858000" y="638175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1" smtClean="0">
                <a:latin typeface="+mn-lt"/>
              </a:defRPr>
            </a:lvl1pPr>
          </a:lstStyle>
          <a:p>
            <a:pPr>
              <a:defRPr/>
            </a:pPr>
            <a:fld id="{3F031BBF-35EE-4DD4-82C6-2860730418D3}" type="slidenum">
              <a:rPr lang="en-US"/>
              <a:pPr>
                <a:defRPr/>
              </a:pPr>
              <a:t>‹#›</a:t>
            </a:fld>
            <a:endParaRPr lang="en-US"/>
          </a:p>
        </p:txBody>
      </p:sp>
      <p:pic>
        <p:nvPicPr>
          <p:cNvPr id="2" name="Picture 14" descr="Jhpiego_logo"/>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3538" y="5943600"/>
            <a:ext cx="161766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17653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Helvetica" pitchFamily="34" charset="0"/>
        </a:defRPr>
      </a:lvl2pPr>
      <a:lvl3pPr algn="ctr" rtl="0" eaLnBrk="0" fontAlgn="base" hangingPunct="0">
        <a:spcBef>
          <a:spcPct val="0"/>
        </a:spcBef>
        <a:spcAft>
          <a:spcPct val="0"/>
        </a:spcAft>
        <a:defRPr sz="3200">
          <a:solidFill>
            <a:schemeClr val="tx2"/>
          </a:solidFill>
          <a:latin typeface="Helvetica" pitchFamily="34" charset="0"/>
        </a:defRPr>
      </a:lvl3pPr>
      <a:lvl4pPr algn="ctr" rtl="0" eaLnBrk="0" fontAlgn="base" hangingPunct="0">
        <a:spcBef>
          <a:spcPct val="0"/>
        </a:spcBef>
        <a:spcAft>
          <a:spcPct val="0"/>
        </a:spcAft>
        <a:defRPr sz="3200">
          <a:solidFill>
            <a:schemeClr val="tx2"/>
          </a:solidFill>
          <a:latin typeface="Helvetica" pitchFamily="34" charset="0"/>
        </a:defRPr>
      </a:lvl4pPr>
      <a:lvl5pPr algn="ctr" rtl="0" eaLnBrk="0" fontAlgn="base" hangingPunct="0">
        <a:spcBef>
          <a:spcPct val="0"/>
        </a:spcBef>
        <a:spcAft>
          <a:spcPct val="0"/>
        </a:spcAft>
        <a:defRPr sz="3200">
          <a:solidFill>
            <a:schemeClr val="tx2"/>
          </a:solidFill>
          <a:latin typeface="Helvetica" pitchFamily="34" charset="0"/>
        </a:defRPr>
      </a:lvl5pPr>
      <a:lvl6pPr marL="457200" algn="ctr" rtl="0" fontAlgn="base">
        <a:spcBef>
          <a:spcPct val="0"/>
        </a:spcBef>
        <a:spcAft>
          <a:spcPct val="0"/>
        </a:spcAft>
        <a:defRPr sz="3200">
          <a:solidFill>
            <a:schemeClr val="tx2"/>
          </a:solidFill>
          <a:latin typeface="Helvetica" pitchFamily="34" charset="0"/>
        </a:defRPr>
      </a:lvl6pPr>
      <a:lvl7pPr marL="914400" algn="ctr" rtl="0" fontAlgn="base">
        <a:spcBef>
          <a:spcPct val="0"/>
        </a:spcBef>
        <a:spcAft>
          <a:spcPct val="0"/>
        </a:spcAft>
        <a:defRPr sz="3200">
          <a:solidFill>
            <a:schemeClr val="tx2"/>
          </a:solidFill>
          <a:latin typeface="Helvetica" pitchFamily="34" charset="0"/>
        </a:defRPr>
      </a:lvl7pPr>
      <a:lvl8pPr marL="1371600" algn="ctr" rtl="0" fontAlgn="base">
        <a:spcBef>
          <a:spcPct val="0"/>
        </a:spcBef>
        <a:spcAft>
          <a:spcPct val="0"/>
        </a:spcAft>
        <a:defRPr sz="3200">
          <a:solidFill>
            <a:schemeClr val="tx2"/>
          </a:solidFill>
          <a:latin typeface="Helvetica" pitchFamily="34" charset="0"/>
        </a:defRPr>
      </a:lvl8pPr>
      <a:lvl9pPr marL="1828800" algn="ctr" rtl="0" fontAlgn="base">
        <a:spcBef>
          <a:spcPct val="0"/>
        </a:spcBef>
        <a:spcAft>
          <a:spcPct val="0"/>
        </a:spcAft>
        <a:defRPr sz="3200">
          <a:solidFill>
            <a:schemeClr val="tx2"/>
          </a:solidFill>
          <a:latin typeface="Helvetica" pitchFamily="34" charset="0"/>
        </a:defRPr>
      </a:lvl9pPr>
    </p:titleStyle>
    <p:bodyStyle>
      <a:lvl1pPr marL="342900" indent="-342900" algn="l" rtl="0" eaLnBrk="0" fontAlgn="base" hangingPunct="0">
        <a:spcBef>
          <a:spcPct val="20000"/>
        </a:spcBef>
        <a:spcAft>
          <a:spcPct val="0"/>
        </a:spcAft>
        <a:buClr>
          <a:srgbClr val="718C3F"/>
        </a:buClr>
        <a:buFont typeface="Wingdings"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718C3F"/>
        </a:buClr>
        <a:buSzPct val="85000"/>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0"/>
        </a:spcAft>
        <a:buClr>
          <a:srgbClr val="718C3F"/>
        </a:buClr>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Clr>
          <a:srgbClr val="718C3F"/>
        </a:buClr>
        <a:buChar char="•"/>
        <a:defRPr>
          <a:solidFill>
            <a:schemeClr val="tx1"/>
          </a:solidFill>
          <a:latin typeface="+mn-lt"/>
        </a:defRPr>
      </a:lvl4pPr>
      <a:lvl5pPr marL="2057400" indent="-228600" algn="l" rtl="0" eaLnBrk="0" fontAlgn="base" hangingPunct="0">
        <a:spcBef>
          <a:spcPct val="20000"/>
        </a:spcBef>
        <a:spcAft>
          <a:spcPct val="0"/>
        </a:spcAft>
        <a:buClr>
          <a:srgbClr val="718C3F"/>
        </a:buClr>
        <a:buSzPct val="90000"/>
        <a:buChar char="•"/>
        <a:defRPr>
          <a:solidFill>
            <a:schemeClr val="tx1"/>
          </a:solidFill>
          <a:latin typeface="+mn-lt"/>
        </a:defRPr>
      </a:lvl5pPr>
      <a:lvl6pPr marL="2514600" indent="-228600" algn="l" rtl="0" fontAlgn="base">
        <a:spcBef>
          <a:spcPct val="20000"/>
        </a:spcBef>
        <a:spcAft>
          <a:spcPct val="0"/>
        </a:spcAft>
        <a:buClr>
          <a:srgbClr val="718C3F"/>
        </a:buClr>
        <a:buSzPct val="90000"/>
        <a:buChar char="•"/>
        <a:defRPr>
          <a:solidFill>
            <a:schemeClr val="tx1"/>
          </a:solidFill>
          <a:latin typeface="+mn-lt"/>
        </a:defRPr>
      </a:lvl6pPr>
      <a:lvl7pPr marL="2971800" indent="-228600" algn="l" rtl="0" fontAlgn="base">
        <a:spcBef>
          <a:spcPct val="20000"/>
        </a:spcBef>
        <a:spcAft>
          <a:spcPct val="0"/>
        </a:spcAft>
        <a:buClr>
          <a:srgbClr val="718C3F"/>
        </a:buClr>
        <a:buSzPct val="90000"/>
        <a:buChar char="•"/>
        <a:defRPr>
          <a:solidFill>
            <a:schemeClr val="tx1"/>
          </a:solidFill>
          <a:latin typeface="+mn-lt"/>
        </a:defRPr>
      </a:lvl7pPr>
      <a:lvl8pPr marL="3429000" indent="-228600" algn="l" rtl="0" fontAlgn="base">
        <a:spcBef>
          <a:spcPct val="20000"/>
        </a:spcBef>
        <a:spcAft>
          <a:spcPct val="0"/>
        </a:spcAft>
        <a:buClr>
          <a:srgbClr val="718C3F"/>
        </a:buClr>
        <a:buSzPct val="90000"/>
        <a:buChar char="•"/>
        <a:defRPr>
          <a:solidFill>
            <a:schemeClr val="tx1"/>
          </a:solidFill>
          <a:latin typeface="+mn-lt"/>
        </a:defRPr>
      </a:lvl8pPr>
      <a:lvl9pPr marL="3886200" indent="-228600" algn="l" rtl="0" fontAlgn="base">
        <a:spcBef>
          <a:spcPct val="20000"/>
        </a:spcBef>
        <a:spcAft>
          <a:spcPct val="0"/>
        </a:spcAft>
        <a:buClr>
          <a:srgbClr val="718C3F"/>
        </a:buClr>
        <a:buSzPct val="90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52400"/>
            <a:ext cx="9144000" cy="25146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2514600"/>
            <a:ext cx="8229600" cy="36115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122A54-5521-4E9B-ACC9-720B38F84039}" type="datetimeFigureOut">
              <a:rPr lang="en-US" smtClean="0"/>
              <a:t>7/4/2017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F4E8E4-4B37-4682-B617-355242CFCA67}" type="slidenum">
              <a:rPr lang="en-US" smtClean="0"/>
              <a:t>‹#›</a:t>
            </a:fld>
            <a:endParaRPr lang="en-US"/>
          </a:p>
        </p:txBody>
      </p:sp>
    </p:spTree>
    <p:extLst>
      <p:ext uri="{BB962C8B-B14F-4D97-AF65-F5344CB8AC3E}">
        <p14:creationId xmlns:p14="http://schemas.microsoft.com/office/powerpoint/2010/main" val="251141873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0.png"/><Relationship Id="rId2" Type="http://schemas.openxmlformats.org/officeDocument/2006/relationships/diagramData" Target="../diagrams/data3.xml"/><Relationship Id="rId1" Type="http://schemas.openxmlformats.org/officeDocument/2006/relationships/slideLayout" Target="../slideLayouts/slideLayout1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2.png"/><Relationship Id="rId2" Type="http://schemas.openxmlformats.org/officeDocument/2006/relationships/diagramData" Target="../diagrams/data4.xml"/><Relationship Id="rId1" Type="http://schemas.openxmlformats.org/officeDocument/2006/relationships/slideLayout" Target="../slideLayouts/slideLayout1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2.png"/><Relationship Id="rId2" Type="http://schemas.openxmlformats.org/officeDocument/2006/relationships/diagramData" Target="../diagrams/data5.xml"/><Relationship Id="rId1" Type="http://schemas.openxmlformats.org/officeDocument/2006/relationships/slideLayout" Target="../slideLayouts/slideLayout1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hyperlink" Target="http://www.thelancet.com/journals/lancet/article/S0140-6736(14)60496-7/abstract" TargetMode="External"/><Relationship Id="rId1" Type="http://schemas.openxmlformats.org/officeDocument/2006/relationships/slideLayout" Target="../slideLayouts/slideLayout14.xml"/><Relationship Id="rId4" Type="http://schemas.openxmlformats.org/officeDocument/2006/relationships/image" Target="../media/image6.wmf"/></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Microsoft_Excel_97-2003_Worksheet1.xls"/></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hyperlink" Target="http://www.thelancet.com/journals/lancet/article/S0140-6736(14)60496-7/abstract" TargetMode="Externa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590800"/>
            <a:ext cx="8534400" cy="1829761"/>
          </a:xfrm>
        </p:spPr>
        <p:txBody>
          <a:bodyPr>
            <a:normAutofit/>
          </a:bodyPr>
          <a:lstStyle/>
          <a:p>
            <a:r>
              <a:rPr lang="en-IN" b="1" dirty="0" smtClean="0"/>
              <a:t>Key Components </a:t>
            </a:r>
            <a:r>
              <a:rPr lang="en-IN" b="1" dirty="0"/>
              <a:t>and </a:t>
            </a:r>
            <a:r>
              <a:rPr lang="en-IN" b="1" dirty="0" smtClean="0"/>
              <a:t>Operational Aspects </a:t>
            </a:r>
            <a:r>
              <a:rPr lang="en-IN" b="1" dirty="0"/>
              <a:t>of </a:t>
            </a:r>
            <a:r>
              <a:rPr lang="en-IN" b="1" i="1" dirty="0"/>
              <a:t>‘Dakshata’</a:t>
            </a:r>
            <a:endParaRPr lang="en-US" b="1"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3772" y="344368"/>
            <a:ext cx="492644" cy="794919"/>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11425" y="377751"/>
            <a:ext cx="835046" cy="725221"/>
          </a:xfrm>
          <a:prstGeom prst="rect">
            <a:avLst/>
          </a:prstGeom>
        </p:spPr>
      </p:pic>
      <p:sp>
        <p:nvSpPr>
          <p:cNvPr id="5" name="Title 1"/>
          <p:cNvSpPr txBox="1">
            <a:spLocks/>
          </p:cNvSpPr>
          <p:nvPr/>
        </p:nvSpPr>
        <p:spPr>
          <a:xfrm>
            <a:off x="3305714" y="444925"/>
            <a:ext cx="2186412" cy="61933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IN" sz="3200" dirty="0" smtClean="0">
                <a:solidFill>
                  <a:schemeClr val="tx2"/>
                </a:solidFill>
              </a:rPr>
              <a:t>DAKSHATA</a:t>
            </a:r>
            <a:endParaRPr lang="en-IN" sz="3200" dirty="0">
              <a:solidFill>
                <a:schemeClr val="tx2"/>
              </a:solidFill>
            </a:endParaRPr>
          </a:p>
        </p:txBody>
      </p:sp>
    </p:spTree>
    <p:extLst>
      <p:ext uri="{BB962C8B-B14F-4D97-AF65-F5344CB8AC3E}">
        <p14:creationId xmlns:p14="http://schemas.microsoft.com/office/powerpoint/2010/main" val="33977312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981200"/>
            <a:ext cx="8991600" cy="4267200"/>
          </a:xfrm>
        </p:spPr>
        <p:txBody>
          <a:bodyPr>
            <a:normAutofit lnSpcReduction="10000"/>
          </a:bodyPr>
          <a:lstStyle/>
          <a:p>
            <a:r>
              <a:rPr lang="en-IN" b="1" dirty="0" smtClean="0"/>
              <a:t>Goal:</a:t>
            </a:r>
            <a:r>
              <a:rPr lang="en-IN" dirty="0" smtClean="0"/>
              <a:t>  Strengthened Quality of Care through  </a:t>
            </a:r>
          </a:p>
          <a:p>
            <a:pPr marL="0" indent="0">
              <a:buNone/>
            </a:pPr>
            <a:r>
              <a:rPr lang="en-IN" dirty="0">
                <a:solidFill>
                  <a:srgbClr val="FF0000"/>
                </a:solidFill>
              </a:rPr>
              <a:t> </a:t>
            </a:r>
            <a:r>
              <a:rPr lang="en-IN" dirty="0" smtClean="0">
                <a:solidFill>
                  <a:srgbClr val="FF0000"/>
                </a:solidFill>
              </a:rPr>
              <a:t>  Competent and Confident Providers.</a:t>
            </a:r>
          </a:p>
          <a:p>
            <a:r>
              <a:rPr lang="en-IN" b="1" dirty="0" smtClean="0"/>
              <a:t>Expected </a:t>
            </a:r>
            <a:r>
              <a:rPr lang="en-IN" b="1" dirty="0"/>
              <a:t>Outcome:</a:t>
            </a:r>
            <a:r>
              <a:rPr lang="en-IN" dirty="0"/>
              <a:t> Improved adherence to highest impact practices</a:t>
            </a:r>
          </a:p>
          <a:p>
            <a:r>
              <a:rPr lang="en-IN" b="1" dirty="0"/>
              <a:t>Modus Operandi (Strategic Approach): </a:t>
            </a:r>
            <a:r>
              <a:rPr lang="en-IN" dirty="0"/>
              <a:t>Through a 360 degree </a:t>
            </a:r>
            <a:r>
              <a:rPr lang="en-IN" dirty="0" smtClean="0"/>
              <a:t>but </a:t>
            </a:r>
            <a:r>
              <a:rPr lang="en-IN" dirty="0" smtClean="0">
                <a:solidFill>
                  <a:srgbClr val="FF0000"/>
                </a:solidFill>
              </a:rPr>
              <a:t>focused and scalable approach</a:t>
            </a:r>
            <a:r>
              <a:rPr lang="en-IN" dirty="0"/>
              <a:t>, </a:t>
            </a:r>
            <a:r>
              <a:rPr lang="en-IN" dirty="0" smtClean="0"/>
              <a:t>to address the major </a:t>
            </a:r>
            <a:r>
              <a:rPr lang="en-IN" dirty="0"/>
              <a:t>determinants of </a:t>
            </a:r>
            <a:r>
              <a:rPr lang="en-IN" dirty="0" smtClean="0"/>
              <a:t>quality-thus ensuring </a:t>
            </a:r>
            <a:r>
              <a:rPr lang="en-IN" dirty="0" smtClean="0">
                <a:solidFill>
                  <a:srgbClr val="FF0000"/>
                </a:solidFill>
              </a:rPr>
              <a:t>TRANSLATION OF SKILLS TO PRACTICE</a:t>
            </a:r>
          </a:p>
          <a:p>
            <a:pPr lvl="1"/>
            <a:endParaRPr lang="en-IN" dirty="0">
              <a:solidFill>
                <a:srgbClr val="FF0000"/>
              </a:solidFill>
            </a:endParaRPr>
          </a:p>
        </p:txBody>
      </p:sp>
      <p:sp>
        <p:nvSpPr>
          <p:cNvPr id="4" name="Slide Number Placeholder 3"/>
          <p:cNvSpPr>
            <a:spLocks noGrp="1"/>
          </p:cNvSpPr>
          <p:nvPr>
            <p:ph type="sldNum" sz="quarter" idx="12"/>
          </p:nvPr>
        </p:nvSpPr>
        <p:spPr/>
        <p:txBody>
          <a:bodyPr/>
          <a:lstStyle/>
          <a:p>
            <a:pPr>
              <a:defRPr/>
            </a:pPr>
            <a:fld id="{69CA1517-14E3-4DC9-A548-010B240251A6}" type="slidenum">
              <a:rPr lang="en-US" smtClean="0"/>
              <a:pPr>
                <a:defRPr/>
              </a:pPr>
              <a:t>10</a:t>
            </a:fld>
            <a:endParaRPr lang="en-US"/>
          </a:p>
        </p:txBody>
      </p:sp>
      <p:sp>
        <p:nvSpPr>
          <p:cNvPr id="6" name="TextBox 5"/>
          <p:cNvSpPr txBox="1"/>
          <p:nvPr/>
        </p:nvSpPr>
        <p:spPr>
          <a:xfrm>
            <a:off x="0" y="-4465"/>
            <a:ext cx="9144000" cy="1107996"/>
          </a:xfrm>
          <a:prstGeom prst="rect">
            <a:avLst/>
          </a:prstGeom>
          <a:solidFill>
            <a:schemeClr val="accent3">
              <a:lumMod val="75000"/>
            </a:schemeClr>
          </a:solidFill>
        </p:spPr>
        <p:txBody>
          <a:bodyPr wrap="square" rtlCol="0">
            <a:spAutoFit/>
          </a:bodyPr>
          <a:lstStyle/>
          <a:p>
            <a:pPr algn="ctr"/>
            <a:r>
              <a:rPr lang="en-IN" sz="6600" dirty="0" err="1" smtClean="0"/>
              <a:t>Dakshata</a:t>
            </a:r>
            <a:endParaRPr lang="en-IN" sz="6600" dirty="0"/>
          </a:p>
        </p:txBody>
      </p:sp>
    </p:spTree>
    <p:extLst>
      <p:ext uri="{BB962C8B-B14F-4D97-AF65-F5344CB8AC3E}">
        <p14:creationId xmlns:p14="http://schemas.microsoft.com/office/powerpoint/2010/main" val="3078950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47"/>
          <p:cNvGrpSpPr>
            <a:grpSpLocks/>
          </p:cNvGrpSpPr>
          <p:nvPr/>
        </p:nvGrpSpPr>
        <p:grpSpPr bwMode="auto">
          <a:xfrm>
            <a:off x="2484438" y="5454650"/>
            <a:ext cx="4146550" cy="1250950"/>
            <a:chOff x="2373868" y="4804489"/>
            <a:chExt cx="4364832" cy="1315879"/>
          </a:xfrm>
        </p:grpSpPr>
        <p:sp>
          <p:nvSpPr>
            <p:cNvPr id="9223" name="Freeform 7"/>
            <p:cNvSpPr>
              <a:spLocks/>
            </p:cNvSpPr>
            <p:nvPr/>
          </p:nvSpPr>
          <p:spPr bwMode="auto">
            <a:xfrm>
              <a:off x="2373868" y="4804489"/>
              <a:ext cx="4364832" cy="1315879"/>
            </a:xfrm>
            <a:custGeom>
              <a:avLst/>
              <a:gdLst/>
              <a:ahLst/>
              <a:cxnLst>
                <a:cxn ang="0">
                  <a:pos x="3055" y="921"/>
                </a:cxn>
                <a:cxn ang="0">
                  <a:pos x="0" y="921"/>
                </a:cxn>
                <a:cxn ang="0">
                  <a:pos x="919" y="0"/>
                </a:cxn>
                <a:cxn ang="0">
                  <a:pos x="2133" y="0"/>
                </a:cxn>
                <a:cxn ang="0">
                  <a:pos x="3055" y="921"/>
                </a:cxn>
              </a:cxnLst>
              <a:rect l="0" t="0" r="r" b="b"/>
              <a:pathLst>
                <a:path w="3055" h="921">
                  <a:moveTo>
                    <a:pt x="3055" y="921"/>
                  </a:moveTo>
                  <a:lnTo>
                    <a:pt x="0" y="921"/>
                  </a:lnTo>
                  <a:lnTo>
                    <a:pt x="919" y="0"/>
                  </a:lnTo>
                  <a:lnTo>
                    <a:pt x="2133" y="0"/>
                  </a:lnTo>
                  <a:lnTo>
                    <a:pt x="3055" y="921"/>
                  </a:lnTo>
                  <a:close/>
                </a:path>
              </a:pathLst>
            </a:custGeom>
            <a:solidFill>
              <a:srgbClr val="0199A1"/>
            </a:solidFill>
            <a:ln w="9525" cap="flat" cmpd="sng" algn="ctr">
              <a:solidFill>
                <a:srgbClr val="048C89"/>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4119" name="Freeform 11"/>
            <p:cNvSpPr>
              <a:spLocks/>
            </p:cNvSpPr>
            <p:nvPr/>
          </p:nvSpPr>
          <p:spPr bwMode="auto">
            <a:xfrm>
              <a:off x="3031093" y="4806161"/>
              <a:ext cx="3050382" cy="655797"/>
            </a:xfrm>
            <a:custGeom>
              <a:avLst/>
              <a:gdLst>
                <a:gd name="T0" fmla="*/ 1050 w 2135"/>
                <a:gd name="T1" fmla="*/ 0 h 459"/>
                <a:gd name="T2" fmla="*/ 459 w 2135"/>
                <a:gd name="T3" fmla="*/ 0 h 459"/>
                <a:gd name="T4" fmla="*/ 0 w 2135"/>
                <a:gd name="T5" fmla="*/ 459 h 459"/>
                <a:gd name="T6" fmla="*/ 1050 w 2135"/>
                <a:gd name="T7" fmla="*/ 459 h 459"/>
                <a:gd name="T8" fmla="*/ 2135 w 2135"/>
                <a:gd name="T9" fmla="*/ 459 h 459"/>
                <a:gd name="T10" fmla="*/ 1673 w 2135"/>
                <a:gd name="T11" fmla="*/ 0 h 459"/>
                <a:gd name="T12" fmla="*/ 1050 w 2135"/>
                <a:gd name="T13" fmla="*/ 0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35" h="459">
                  <a:moveTo>
                    <a:pt x="1050" y="0"/>
                  </a:moveTo>
                  <a:lnTo>
                    <a:pt x="459" y="0"/>
                  </a:lnTo>
                  <a:lnTo>
                    <a:pt x="0" y="459"/>
                  </a:lnTo>
                  <a:lnTo>
                    <a:pt x="1050" y="459"/>
                  </a:lnTo>
                  <a:lnTo>
                    <a:pt x="2135" y="459"/>
                  </a:lnTo>
                  <a:lnTo>
                    <a:pt x="1673" y="0"/>
                  </a:lnTo>
                  <a:lnTo>
                    <a:pt x="1050" y="0"/>
                  </a:lnTo>
                  <a:close/>
                </a:path>
              </a:pathLst>
            </a:custGeom>
            <a:gradFill rotWithShape="1">
              <a:gsLst>
                <a:gs pos="0">
                  <a:srgbClr val="01315D">
                    <a:alpha val="28000"/>
                  </a:srgbClr>
                </a:gs>
                <a:gs pos="100000">
                  <a:srgbClr val="FFFFFF">
                    <a:alpha val="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4099" name="Group 45"/>
          <p:cNvGrpSpPr>
            <a:grpSpLocks/>
          </p:cNvGrpSpPr>
          <p:nvPr/>
        </p:nvGrpSpPr>
        <p:grpSpPr bwMode="auto">
          <a:xfrm>
            <a:off x="2319338" y="2389187"/>
            <a:ext cx="1255712" cy="4151313"/>
            <a:chOff x="2200989" y="1576942"/>
            <a:chExt cx="1320891" cy="4370547"/>
          </a:xfrm>
        </p:grpSpPr>
        <p:sp>
          <p:nvSpPr>
            <p:cNvPr id="9222" name="Freeform 6"/>
            <p:cNvSpPr>
              <a:spLocks/>
            </p:cNvSpPr>
            <p:nvPr/>
          </p:nvSpPr>
          <p:spPr bwMode="auto">
            <a:xfrm>
              <a:off x="2200989" y="1576942"/>
              <a:ext cx="1315882" cy="4370547"/>
            </a:xfrm>
            <a:custGeom>
              <a:avLst/>
              <a:gdLst/>
              <a:ahLst/>
              <a:cxnLst>
                <a:cxn ang="0">
                  <a:pos x="921" y="922"/>
                </a:cxn>
                <a:cxn ang="0">
                  <a:pos x="921" y="2137"/>
                </a:cxn>
                <a:cxn ang="0">
                  <a:pos x="0" y="3059"/>
                </a:cxn>
                <a:cxn ang="0">
                  <a:pos x="0" y="0"/>
                </a:cxn>
                <a:cxn ang="0">
                  <a:pos x="921" y="922"/>
                </a:cxn>
              </a:cxnLst>
              <a:rect l="0" t="0" r="r" b="b"/>
              <a:pathLst>
                <a:path w="921" h="3059">
                  <a:moveTo>
                    <a:pt x="921" y="922"/>
                  </a:moveTo>
                  <a:lnTo>
                    <a:pt x="921" y="2137"/>
                  </a:lnTo>
                  <a:lnTo>
                    <a:pt x="0" y="3059"/>
                  </a:lnTo>
                  <a:lnTo>
                    <a:pt x="0" y="0"/>
                  </a:lnTo>
                  <a:lnTo>
                    <a:pt x="921" y="922"/>
                  </a:lnTo>
                  <a:close/>
                </a:path>
              </a:pathLst>
            </a:custGeom>
            <a:solidFill>
              <a:srgbClr val="08A7EE"/>
            </a:solidFill>
            <a:ln w="9525" cap="flat" cmpd="sng" algn="ctr">
              <a:solidFill>
                <a:srgbClr val="0195F9"/>
              </a:solidFill>
              <a:prstDash val="solid"/>
              <a:round/>
              <a:headEnd type="none" w="med" len="med"/>
              <a:tailEnd type="none" w="med" len="med"/>
            </a:ln>
            <a:effectLst>
              <a:outerShdw blurRad="38100" dist="25400" dir="5400000" algn="t" rotWithShape="0">
                <a:srgbClr val="000000">
                  <a:alpha val="26667"/>
                </a:srgbClr>
              </a:outerShdw>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4117" name="Freeform 10"/>
            <p:cNvSpPr>
              <a:spLocks/>
            </p:cNvSpPr>
            <p:nvPr/>
          </p:nvSpPr>
          <p:spPr bwMode="auto">
            <a:xfrm>
              <a:off x="2861797" y="2234518"/>
              <a:ext cx="660083" cy="3053239"/>
            </a:xfrm>
            <a:custGeom>
              <a:avLst/>
              <a:gdLst>
                <a:gd name="T0" fmla="*/ 462 w 462"/>
                <a:gd name="T1" fmla="*/ 1067 h 2137"/>
                <a:gd name="T2" fmla="*/ 462 w 462"/>
                <a:gd name="T3" fmla="*/ 460 h 2137"/>
                <a:gd name="T4" fmla="*/ 0 w 462"/>
                <a:gd name="T5" fmla="*/ 0 h 2137"/>
                <a:gd name="T6" fmla="*/ 0 w 462"/>
                <a:gd name="T7" fmla="*/ 1067 h 2137"/>
                <a:gd name="T8" fmla="*/ 0 w 462"/>
                <a:gd name="T9" fmla="*/ 2137 h 2137"/>
                <a:gd name="T10" fmla="*/ 462 w 462"/>
                <a:gd name="T11" fmla="*/ 1675 h 2137"/>
                <a:gd name="T12" fmla="*/ 462 w 462"/>
                <a:gd name="T13" fmla="*/ 1067 h 21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2" h="2137">
                  <a:moveTo>
                    <a:pt x="462" y="1067"/>
                  </a:moveTo>
                  <a:lnTo>
                    <a:pt x="462" y="460"/>
                  </a:lnTo>
                  <a:lnTo>
                    <a:pt x="0" y="0"/>
                  </a:lnTo>
                  <a:lnTo>
                    <a:pt x="0" y="1067"/>
                  </a:lnTo>
                  <a:lnTo>
                    <a:pt x="0" y="2137"/>
                  </a:lnTo>
                  <a:lnTo>
                    <a:pt x="462" y="1675"/>
                  </a:lnTo>
                  <a:lnTo>
                    <a:pt x="462" y="1067"/>
                  </a:lnTo>
                  <a:close/>
                </a:path>
              </a:pathLst>
            </a:custGeom>
            <a:gradFill rotWithShape="1">
              <a:gsLst>
                <a:gs pos="0">
                  <a:srgbClr val="01315D">
                    <a:alpha val="28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4100" name="Group 46"/>
          <p:cNvGrpSpPr>
            <a:grpSpLocks/>
          </p:cNvGrpSpPr>
          <p:nvPr/>
        </p:nvGrpSpPr>
        <p:grpSpPr bwMode="auto">
          <a:xfrm>
            <a:off x="5570538" y="2360612"/>
            <a:ext cx="1254125" cy="4149725"/>
            <a:chOff x="5623197" y="1546939"/>
            <a:chExt cx="1319814" cy="4369118"/>
          </a:xfrm>
        </p:grpSpPr>
        <p:sp>
          <p:nvSpPr>
            <p:cNvPr id="9224" name="Freeform 8"/>
            <p:cNvSpPr>
              <a:spLocks/>
            </p:cNvSpPr>
            <p:nvPr/>
          </p:nvSpPr>
          <p:spPr bwMode="auto">
            <a:xfrm>
              <a:off x="5626538" y="1546939"/>
              <a:ext cx="1316473" cy="4369118"/>
            </a:xfrm>
            <a:custGeom>
              <a:avLst/>
              <a:gdLst/>
              <a:ahLst/>
              <a:cxnLst>
                <a:cxn ang="0">
                  <a:pos x="922" y="0"/>
                </a:cxn>
                <a:cxn ang="0">
                  <a:pos x="922" y="3058"/>
                </a:cxn>
                <a:cxn ang="0">
                  <a:pos x="0" y="2137"/>
                </a:cxn>
                <a:cxn ang="0">
                  <a:pos x="0" y="922"/>
                </a:cxn>
                <a:cxn ang="0">
                  <a:pos x="922" y="0"/>
                </a:cxn>
              </a:cxnLst>
              <a:rect l="0" t="0" r="r" b="b"/>
              <a:pathLst>
                <a:path w="922" h="3058">
                  <a:moveTo>
                    <a:pt x="922" y="0"/>
                  </a:moveTo>
                  <a:lnTo>
                    <a:pt x="922" y="3058"/>
                  </a:lnTo>
                  <a:lnTo>
                    <a:pt x="0" y="2137"/>
                  </a:lnTo>
                  <a:lnTo>
                    <a:pt x="0" y="922"/>
                  </a:lnTo>
                  <a:lnTo>
                    <a:pt x="922" y="0"/>
                  </a:lnTo>
                  <a:close/>
                </a:path>
              </a:pathLst>
            </a:custGeom>
            <a:solidFill>
              <a:srgbClr val="093667"/>
            </a:solidFill>
            <a:ln w="9525" cap="flat" cmpd="sng" algn="ctr">
              <a:solidFill>
                <a:srgbClr val="013253"/>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4115" name="Freeform 12"/>
            <p:cNvSpPr>
              <a:spLocks/>
            </p:cNvSpPr>
            <p:nvPr/>
          </p:nvSpPr>
          <p:spPr bwMode="auto">
            <a:xfrm>
              <a:off x="5623197" y="2206671"/>
              <a:ext cx="660083" cy="3051810"/>
            </a:xfrm>
            <a:custGeom>
              <a:avLst/>
              <a:gdLst>
                <a:gd name="T0" fmla="*/ 0 w 462"/>
                <a:gd name="T1" fmla="*/ 462 h 2136"/>
                <a:gd name="T2" fmla="*/ 0 w 462"/>
                <a:gd name="T3" fmla="*/ 1090 h 2136"/>
                <a:gd name="T4" fmla="*/ 0 w 462"/>
                <a:gd name="T5" fmla="*/ 1677 h 2136"/>
                <a:gd name="T6" fmla="*/ 462 w 462"/>
                <a:gd name="T7" fmla="*/ 2136 h 2136"/>
                <a:gd name="T8" fmla="*/ 462 w 462"/>
                <a:gd name="T9" fmla="*/ 1090 h 2136"/>
                <a:gd name="T10" fmla="*/ 462 w 462"/>
                <a:gd name="T11" fmla="*/ 0 h 2136"/>
                <a:gd name="T12" fmla="*/ 0 w 462"/>
                <a:gd name="T13" fmla="*/ 462 h 21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2" h="2136">
                  <a:moveTo>
                    <a:pt x="0" y="462"/>
                  </a:moveTo>
                  <a:lnTo>
                    <a:pt x="0" y="1090"/>
                  </a:lnTo>
                  <a:lnTo>
                    <a:pt x="0" y="1677"/>
                  </a:lnTo>
                  <a:lnTo>
                    <a:pt x="462" y="2136"/>
                  </a:lnTo>
                  <a:lnTo>
                    <a:pt x="462" y="1090"/>
                  </a:lnTo>
                  <a:lnTo>
                    <a:pt x="462" y="0"/>
                  </a:lnTo>
                  <a:lnTo>
                    <a:pt x="0" y="462"/>
                  </a:lnTo>
                  <a:close/>
                </a:path>
              </a:pathLst>
            </a:custGeom>
            <a:gradFill rotWithShape="1">
              <a:gsLst>
                <a:gs pos="0">
                  <a:srgbClr val="000C16">
                    <a:alpha val="34901"/>
                  </a:srgbClr>
                </a:gs>
                <a:gs pos="100000">
                  <a:srgbClr val="FFFFFF">
                    <a:alpha val="0"/>
                  </a:srgbClr>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4101" name="Group 44"/>
          <p:cNvGrpSpPr>
            <a:grpSpLocks/>
          </p:cNvGrpSpPr>
          <p:nvPr/>
        </p:nvGrpSpPr>
        <p:grpSpPr bwMode="auto">
          <a:xfrm>
            <a:off x="2513013" y="2193925"/>
            <a:ext cx="4146550" cy="1257300"/>
            <a:chOff x="2405301" y="1372631"/>
            <a:chExt cx="4363403" cy="1322319"/>
          </a:xfrm>
          <a:solidFill>
            <a:schemeClr val="tx1">
              <a:lumMod val="40000"/>
              <a:lumOff val="60000"/>
            </a:schemeClr>
          </a:solidFill>
        </p:grpSpPr>
        <p:sp>
          <p:nvSpPr>
            <p:cNvPr id="9225" name="Freeform 9"/>
            <p:cNvSpPr>
              <a:spLocks/>
            </p:cNvSpPr>
            <p:nvPr/>
          </p:nvSpPr>
          <p:spPr bwMode="auto">
            <a:xfrm>
              <a:off x="2405301" y="1372631"/>
              <a:ext cx="4363403" cy="1317310"/>
            </a:xfrm>
            <a:custGeom>
              <a:avLst/>
              <a:gdLst/>
              <a:ahLst/>
              <a:cxnLst>
                <a:cxn ang="0">
                  <a:pos x="3054" y="0"/>
                </a:cxn>
                <a:cxn ang="0">
                  <a:pos x="2135" y="922"/>
                </a:cxn>
                <a:cxn ang="0">
                  <a:pos x="921" y="922"/>
                </a:cxn>
                <a:cxn ang="0">
                  <a:pos x="0" y="0"/>
                </a:cxn>
                <a:cxn ang="0">
                  <a:pos x="3054" y="0"/>
                </a:cxn>
              </a:cxnLst>
              <a:rect l="0" t="0" r="r" b="b"/>
              <a:pathLst>
                <a:path w="3054" h="922">
                  <a:moveTo>
                    <a:pt x="3054" y="0"/>
                  </a:moveTo>
                  <a:lnTo>
                    <a:pt x="2135" y="922"/>
                  </a:lnTo>
                  <a:lnTo>
                    <a:pt x="921" y="922"/>
                  </a:lnTo>
                  <a:lnTo>
                    <a:pt x="0" y="0"/>
                  </a:lnTo>
                  <a:lnTo>
                    <a:pt x="3054" y="0"/>
                  </a:lnTo>
                  <a:close/>
                </a:path>
              </a:pathLst>
            </a:custGeom>
            <a:grpFill/>
            <a:ln w="9525" cap="flat" cmpd="sng" algn="ctr">
              <a:solidFill>
                <a:srgbClr val="01568F"/>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dirty="0">
                <a:latin typeface="Arial" charset="0"/>
              </a:endParaRPr>
            </a:p>
          </p:txBody>
        </p:sp>
        <p:sp>
          <p:nvSpPr>
            <p:cNvPr id="4113" name="Freeform 13"/>
            <p:cNvSpPr>
              <a:spLocks/>
            </p:cNvSpPr>
            <p:nvPr/>
          </p:nvSpPr>
          <p:spPr bwMode="auto">
            <a:xfrm>
              <a:off x="3147899" y="2122021"/>
              <a:ext cx="2883218" cy="572929"/>
            </a:xfrm>
            <a:custGeom>
              <a:avLst/>
              <a:gdLst>
                <a:gd name="T0" fmla="*/ 970 w 2018"/>
                <a:gd name="T1" fmla="*/ 401 h 401"/>
                <a:gd name="T2" fmla="*/ 1617 w 2018"/>
                <a:gd name="T3" fmla="*/ 401 h 401"/>
                <a:gd name="T4" fmla="*/ 2018 w 2018"/>
                <a:gd name="T5" fmla="*/ 0 h 401"/>
                <a:gd name="T6" fmla="*/ 970 w 2018"/>
                <a:gd name="T7" fmla="*/ 0 h 401"/>
                <a:gd name="T8" fmla="*/ 0 w 2018"/>
                <a:gd name="T9" fmla="*/ 0 h 401"/>
                <a:gd name="T10" fmla="*/ 403 w 2018"/>
                <a:gd name="T11" fmla="*/ 401 h 401"/>
                <a:gd name="T12" fmla="*/ 970 w 2018"/>
                <a:gd name="T13" fmla="*/ 401 h 4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18" h="401">
                  <a:moveTo>
                    <a:pt x="970" y="401"/>
                  </a:moveTo>
                  <a:lnTo>
                    <a:pt x="1617" y="401"/>
                  </a:lnTo>
                  <a:lnTo>
                    <a:pt x="2018" y="0"/>
                  </a:lnTo>
                  <a:lnTo>
                    <a:pt x="970" y="0"/>
                  </a:lnTo>
                  <a:lnTo>
                    <a:pt x="0" y="0"/>
                  </a:lnTo>
                  <a:lnTo>
                    <a:pt x="403" y="401"/>
                  </a:lnTo>
                  <a:lnTo>
                    <a:pt x="970" y="4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cxnSp>
        <p:nvCxnSpPr>
          <p:cNvPr id="17" name="Straight Arrow Connector 16"/>
          <p:cNvCxnSpPr/>
          <p:nvPr/>
        </p:nvCxnSpPr>
        <p:spPr bwMode="auto">
          <a:xfrm>
            <a:off x="6352902" y="3357750"/>
            <a:ext cx="2716212" cy="0"/>
          </a:xfrm>
          <a:prstGeom prst="straightConnector1">
            <a:avLst/>
          </a:prstGeom>
          <a:solidFill>
            <a:schemeClr val="accent1"/>
          </a:solidFill>
          <a:ln w="19050" cap="flat" cmpd="sng" algn="ctr">
            <a:solidFill>
              <a:srgbClr val="9B9B9B"/>
            </a:solidFill>
            <a:prstDash val="solid"/>
            <a:round/>
            <a:headEnd type="oval" w="med" len="med"/>
            <a:tailEnd type="none"/>
          </a:ln>
          <a:effectLst>
            <a:outerShdw blurRad="12700" dist="12700" dir="5400000" algn="t" rotWithShape="0">
              <a:srgbClr val="000000">
                <a:alpha val="49804"/>
              </a:srgbClr>
            </a:outerShdw>
          </a:effectLst>
        </p:spPr>
      </p:cxnSp>
      <p:sp>
        <p:nvSpPr>
          <p:cNvPr id="4104" name="TextBox 17"/>
          <p:cNvSpPr txBox="1">
            <a:spLocks noChangeArrowheads="1"/>
          </p:cNvSpPr>
          <p:nvPr/>
        </p:nvSpPr>
        <p:spPr bwMode="auto">
          <a:xfrm>
            <a:off x="6934200" y="2537135"/>
            <a:ext cx="19812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eaLnBrk="1" hangingPunct="1"/>
            <a:r>
              <a:rPr lang="en-US" altLang="en-US" sz="2400" dirty="0" smtClean="0">
                <a:solidFill>
                  <a:srgbClr val="595959"/>
                </a:solidFill>
                <a:cs typeface="Arial" pitchFamily="34" charset="0"/>
              </a:rPr>
              <a:t>Resource availability</a:t>
            </a:r>
            <a:endParaRPr lang="en-US" altLang="en-US" sz="2400" dirty="0">
              <a:solidFill>
                <a:srgbClr val="595959"/>
              </a:solidFill>
              <a:cs typeface="Arial" pitchFamily="34" charset="0"/>
            </a:endParaRPr>
          </a:p>
        </p:txBody>
      </p:sp>
      <p:cxnSp>
        <p:nvCxnSpPr>
          <p:cNvPr id="23" name="Straight Arrow Connector 22"/>
          <p:cNvCxnSpPr/>
          <p:nvPr/>
        </p:nvCxnSpPr>
        <p:spPr bwMode="auto">
          <a:xfrm>
            <a:off x="67495" y="3335306"/>
            <a:ext cx="4343400" cy="0"/>
          </a:xfrm>
          <a:prstGeom prst="straightConnector1">
            <a:avLst/>
          </a:prstGeom>
          <a:solidFill>
            <a:schemeClr val="accent1"/>
          </a:solidFill>
          <a:ln w="19050" cap="flat" cmpd="sng" algn="ctr">
            <a:solidFill>
              <a:srgbClr val="9B9B9B"/>
            </a:solidFill>
            <a:prstDash val="solid"/>
            <a:round/>
            <a:headEnd type="none" w="med" len="med"/>
            <a:tailEnd type="oval"/>
          </a:ln>
          <a:effectLst>
            <a:outerShdw blurRad="12700" dist="12700" dir="5400000" algn="t" rotWithShape="0">
              <a:srgbClr val="000000">
                <a:alpha val="49804"/>
              </a:srgbClr>
            </a:outerShdw>
          </a:effectLst>
        </p:spPr>
      </p:cxnSp>
      <p:sp>
        <p:nvSpPr>
          <p:cNvPr id="4106" name="TextBox 23"/>
          <p:cNvSpPr txBox="1">
            <a:spLocks noChangeArrowheads="1"/>
          </p:cNvSpPr>
          <p:nvPr/>
        </p:nvSpPr>
        <p:spPr bwMode="auto">
          <a:xfrm>
            <a:off x="88024" y="2252405"/>
            <a:ext cx="216693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1" hangingPunct="1"/>
            <a:r>
              <a:rPr lang="en-US" altLang="en-US" sz="2400" dirty="0" smtClean="0">
                <a:solidFill>
                  <a:srgbClr val="595959"/>
                </a:solidFill>
                <a:cs typeface="Arial" pitchFamily="34" charset="0"/>
              </a:rPr>
              <a:t>Focused and customized training</a:t>
            </a:r>
            <a:endParaRPr lang="en-US" altLang="en-US" sz="2400" dirty="0">
              <a:solidFill>
                <a:srgbClr val="595959"/>
              </a:solidFill>
              <a:cs typeface="Arial" pitchFamily="34" charset="0"/>
            </a:endParaRPr>
          </a:p>
        </p:txBody>
      </p:sp>
      <p:cxnSp>
        <p:nvCxnSpPr>
          <p:cNvPr id="26" name="Straight Arrow Connector 25"/>
          <p:cNvCxnSpPr/>
          <p:nvPr/>
        </p:nvCxnSpPr>
        <p:spPr bwMode="auto">
          <a:xfrm>
            <a:off x="122183" y="5725642"/>
            <a:ext cx="2716213" cy="0"/>
          </a:xfrm>
          <a:prstGeom prst="straightConnector1">
            <a:avLst/>
          </a:prstGeom>
          <a:solidFill>
            <a:schemeClr val="accent1"/>
          </a:solidFill>
          <a:ln w="19050" cap="flat" cmpd="sng" algn="ctr">
            <a:solidFill>
              <a:srgbClr val="9B9B9B"/>
            </a:solidFill>
            <a:prstDash val="solid"/>
            <a:round/>
            <a:headEnd type="none" w="med" len="med"/>
            <a:tailEnd type="oval"/>
          </a:ln>
          <a:effectLst>
            <a:outerShdw blurRad="12700" dist="12700" dir="5400000" algn="t" rotWithShape="0">
              <a:srgbClr val="000000">
                <a:alpha val="49804"/>
              </a:srgbClr>
            </a:outerShdw>
          </a:effectLst>
        </p:spPr>
      </p:cxnSp>
      <p:sp>
        <p:nvSpPr>
          <p:cNvPr id="4108" name="TextBox 26"/>
          <p:cNvSpPr txBox="1">
            <a:spLocks noChangeArrowheads="1"/>
          </p:cNvSpPr>
          <p:nvPr/>
        </p:nvSpPr>
        <p:spPr bwMode="auto">
          <a:xfrm>
            <a:off x="36786" y="4617646"/>
            <a:ext cx="216693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1" hangingPunct="1"/>
            <a:r>
              <a:rPr lang="en-US" altLang="en-US" sz="2400" dirty="0" smtClean="0">
                <a:solidFill>
                  <a:srgbClr val="595959"/>
                </a:solidFill>
                <a:cs typeface="Arial" pitchFamily="34" charset="0"/>
              </a:rPr>
              <a:t>Strategy for transfer of learning</a:t>
            </a:r>
            <a:endParaRPr lang="en-US" altLang="en-US" sz="2400" dirty="0">
              <a:solidFill>
                <a:srgbClr val="595959"/>
              </a:solidFill>
              <a:cs typeface="Arial" pitchFamily="34" charset="0"/>
            </a:endParaRPr>
          </a:p>
        </p:txBody>
      </p:sp>
      <p:cxnSp>
        <p:nvCxnSpPr>
          <p:cNvPr id="37" name="Straight Arrow Connector 36"/>
          <p:cNvCxnSpPr/>
          <p:nvPr/>
        </p:nvCxnSpPr>
        <p:spPr bwMode="auto">
          <a:xfrm>
            <a:off x="4587032" y="6532563"/>
            <a:ext cx="4343400" cy="0"/>
          </a:xfrm>
          <a:prstGeom prst="straightConnector1">
            <a:avLst/>
          </a:prstGeom>
          <a:solidFill>
            <a:schemeClr val="accent1"/>
          </a:solidFill>
          <a:ln w="19050" cap="flat" cmpd="sng" algn="ctr">
            <a:solidFill>
              <a:srgbClr val="9B9B9B"/>
            </a:solidFill>
            <a:prstDash val="solid"/>
            <a:round/>
            <a:headEnd type="oval" w="med" len="med"/>
            <a:tailEnd type="none"/>
          </a:ln>
          <a:effectLst>
            <a:outerShdw blurRad="12700" dist="12700" dir="5400000" algn="t" rotWithShape="0">
              <a:srgbClr val="000000">
                <a:alpha val="49804"/>
              </a:srgbClr>
            </a:outerShdw>
          </a:effectLst>
        </p:spPr>
      </p:cxnSp>
      <p:sp>
        <p:nvSpPr>
          <p:cNvPr id="4110" name="TextBox 37"/>
          <p:cNvSpPr txBox="1">
            <a:spLocks noChangeArrowheads="1"/>
          </p:cNvSpPr>
          <p:nvPr/>
        </p:nvSpPr>
        <p:spPr bwMode="auto">
          <a:xfrm>
            <a:off x="6934200" y="5055236"/>
            <a:ext cx="19812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eaLnBrk="1" hangingPunct="1"/>
            <a:r>
              <a:rPr lang="en-US" altLang="en-US" sz="2400" dirty="0" smtClean="0">
                <a:solidFill>
                  <a:srgbClr val="595959"/>
                </a:solidFill>
                <a:cs typeface="Arial" pitchFamily="34" charset="0"/>
              </a:rPr>
              <a:t>Improved monitoring and accountability</a:t>
            </a:r>
            <a:endParaRPr lang="en-US" altLang="en-US" sz="2400" dirty="0">
              <a:solidFill>
                <a:srgbClr val="595959"/>
              </a:solidFill>
              <a:cs typeface="Arial" pitchFamily="34" charset="0"/>
            </a:endParaRPr>
          </a:p>
        </p:txBody>
      </p:sp>
      <p:sp>
        <p:nvSpPr>
          <p:cNvPr id="2" name="Rectangle 1"/>
          <p:cNvSpPr/>
          <p:nvPr/>
        </p:nvSpPr>
        <p:spPr>
          <a:xfrm>
            <a:off x="3886200" y="3827462"/>
            <a:ext cx="13716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Dakshata</a:t>
            </a:r>
            <a:endParaRPr lang="en-US" dirty="0"/>
          </a:p>
        </p:txBody>
      </p:sp>
      <p:sp>
        <p:nvSpPr>
          <p:cNvPr id="25" name="Title 1"/>
          <p:cNvSpPr txBox="1">
            <a:spLocks/>
          </p:cNvSpPr>
          <p:nvPr/>
        </p:nvSpPr>
        <p:spPr bwMode="auto">
          <a:xfrm>
            <a:off x="0" y="0"/>
            <a:ext cx="9144000" cy="1066800"/>
          </a:xfrm>
          <a:prstGeom prst="rect">
            <a:avLst/>
          </a:prstGeom>
          <a:solidFill>
            <a:schemeClr val="accent3">
              <a:lumMod val="75000"/>
            </a:schemeClr>
          </a:solidFill>
          <a:ln>
            <a:noFill/>
          </a:ln>
          <a:effectLs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baseline="0">
                <a:solidFill>
                  <a:srgbClr val="525252"/>
                </a:solidFill>
                <a:latin typeface="Arial"/>
                <a:ea typeface="+mj-ea"/>
                <a:cs typeface="Arial"/>
              </a:defRPr>
            </a:lvl1pPr>
            <a:lvl2pPr algn="ctr" rtl="0" eaLnBrk="0" fontAlgn="base" hangingPunct="0">
              <a:spcBef>
                <a:spcPct val="0"/>
              </a:spcBef>
              <a:spcAft>
                <a:spcPct val="0"/>
              </a:spcAft>
              <a:defRPr sz="3200">
                <a:solidFill>
                  <a:schemeClr val="tx2"/>
                </a:solidFill>
                <a:latin typeface="Helvetica" pitchFamily="34" charset="0"/>
              </a:defRPr>
            </a:lvl2pPr>
            <a:lvl3pPr algn="ctr" rtl="0" eaLnBrk="0" fontAlgn="base" hangingPunct="0">
              <a:spcBef>
                <a:spcPct val="0"/>
              </a:spcBef>
              <a:spcAft>
                <a:spcPct val="0"/>
              </a:spcAft>
              <a:defRPr sz="3200">
                <a:solidFill>
                  <a:schemeClr val="tx2"/>
                </a:solidFill>
                <a:latin typeface="Helvetica" pitchFamily="34" charset="0"/>
              </a:defRPr>
            </a:lvl3pPr>
            <a:lvl4pPr algn="ctr" rtl="0" eaLnBrk="0" fontAlgn="base" hangingPunct="0">
              <a:spcBef>
                <a:spcPct val="0"/>
              </a:spcBef>
              <a:spcAft>
                <a:spcPct val="0"/>
              </a:spcAft>
              <a:defRPr sz="3200">
                <a:solidFill>
                  <a:schemeClr val="tx2"/>
                </a:solidFill>
                <a:latin typeface="Helvetica" pitchFamily="34" charset="0"/>
              </a:defRPr>
            </a:lvl4pPr>
            <a:lvl5pPr algn="ctr" rtl="0" eaLnBrk="0" fontAlgn="base" hangingPunct="0">
              <a:spcBef>
                <a:spcPct val="0"/>
              </a:spcBef>
              <a:spcAft>
                <a:spcPct val="0"/>
              </a:spcAft>
              <a:defRPr sz="3200">
                <a:solidFill>
                  <a:schemeClr val="tx2"/>
                </a:solidFill>
                <a:latin typeface="Helvetica" pitchFamily="34" charset="0"/>
              </a:defRPr>
            </a:lvl5pPr>
            <a:lvl6pPr marL="457200" algn="ctr" rtl="0" fontAlgn="base">
              <a:spcBef>
                <a:spcPct val="0"/>
              </a:spcBef>
              <a:spcAft>
                <a:spcPct val="0"/>
              </a:spcAft>
              <a:defRPr sz="3200">
                <a:solidFill>
                  <a:schemeClr val="tx2"/>
                </a:solidFill>
                <a:latin typeface="Helvetica" pitchFamily="34" charset="0"/>
              </a:defRPr>
            </a:lvl6pPr>
            <a:lvl7pPr marL="914400" algn="ctr" rtl="0" fontAlgn="base">
              <a:spcBef>
                <a:spcPct val="0"/>
              </a:spcBef>
              <a:spcAft>
                <a:spcPct val="0"/>
              </a:spcAft>
              <a:defRPr sz="3200">
                <a:solidFill>
                  <a:schemeClr val="tx2"/>
                </a:solidFill>
                <a:latin typeface="Helvetica" pitchFamily="34" charset="0"/>
              </a:defRPr>
            </a:lvl7pPr>
            <a:lvl8pPr marL="1371600" algn="ctr" rtl="0" fontAlgn="base">
              <a:spcBef>
                <a:spcPct val="0"/>
              </a:spcBef>
              <a:spcAft>
                <a:spcPct val="0"/>
              </a:spcAft>
              <a:defRPr sz="3200">
                <a:solidFill>
                  <a:schemeClr val="tx2"/>
                </a:solidFill>
                <a:latin typeface="Helvetica" pitchFamily="34" charset="0"/>
              </a:defRPr>
            </a:lvl8pPr>
            <a:lvl9pPr marL="1828800" algn="ctr" rtl="0" fontAlgn="base">
              <a:spcBef>
                <a:spcPct val="0"/>
              </a:spcBef>
              <a:spcAft>
                <a:spcPct val="0"/>
              </a:spcAft>
              <a:defRPr sz="3200">
                <a:solidFill>
                  <a:schemeClr val="tx2"/>
                </a:solidFill>
                <a:latin typeface="Helvetica" pitchFamily="34" charset="0"/>
              </a:defRPr>
            </a:lvl9pPr>
          </a:lstStyle>
          <a:p>
            <a:pPr eaLnBrk="1" hangingPunct="1"/>
            <a:r>
              <a:rPr lang="en-US" b="1" kern="0" dirty="0" smtClean="0">
                <a:solidFill>
                  <a:schemeClr val="tx1"/>
                </a:solidFill>
              </a:rPr>
              <a:t>Key Components of </a:t>
            </a:r>
            <a:r>
              <a:rPr lang="en-US" b="1" kern="0" dirty="0" err="1" smtClean="0">
                <a:solidFill>
                  <a:schemeClr val="tx1"/>
                </a:solidFill>
              </a:rPr>
              <a:t>Dakshata</a:t>
            </a:r>
            <a:endParaRPr lang="en-US" altLang="en-US" b="1" kern="0" dirty="0" smtClean="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830372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fade">
                                      <p:cBhvr>
                                        <p:cTn id="12" dur="500"/>
                                        <p:tgtEl>
                                          <p:spTgt spid="4101"/>
                                        </p:tgtEl>
                                      </p:cBhvr>
                                    </p:animEffect>
                                  </p:childTnLst>
                                </p:cTn>
                              </p:par>
                              <p:par>
                                <p:cTn id="13" presetID="10"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06"/>
                                        </p:tgtEl>
                                        <p:attrNameLst>
                                          <p:attrName>style.visibility</p:attrName>
                                        </p:attrNameLst>
                                      </p:cBhvr>
                                      <p:to>
                                        <p:strVal val="visible"/>
                                      </p:to>
                                    </p:set>
                                    <p:animEffect transition="in" filter="fade">
                                      <p:cBhvr>
                                        <p:cTn id="18" dur="500"/>
                                        <p:tgtEl>
                                          <p:spTgt spid="410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099"/>
                                        </p:tgtEl>
                                        <p:attrNameLst>
                                          <p:attrName>style.visibility</p:attrName>
                                        </p:attrNameLst>
                                      </p:cBhvr>
                                      <p:to>
                                        <p:strVal val="visible"/>
                                      </p:to>
                                    </p:set>
                                    <p:animEffect transition="in" filter="fade">
                                      <p:cBhvr>
                                        <p:cTn id="23" dur="500"/>
                                        <p:tgtEl>
                                          <p:spTgt spid="4099"/>
                                        </p:tgtEl>
                                      </p:cBhvr>
                                    </p:animEffect>
                                  </p:childTnLst>
                                </p:cTn>
                              </p:par>
                              <p:par>
                                <p:cTn id="24" presetID="10" presetClass="entr" presetSubtype="0"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108"/>
                                        </p:tgtEl>
                                        <p:attrNameLst>
                                          <p:attrName>style.visibility</p:attrName>
                                        </p:attrNameLst>
                                      </p:cBhvr>
                                      <p:to>
                                        <p:strVal val="visible"/>
                                      </p:to>
                                    </p:set>
                                    <p:animEffect transition="in" filter="fade">
                                      <p:cBhvr>
                                        <p:cTn id="29" dur="500"/>
                                        <p:tgtEl>
                                          <p:spTgt spid="410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100"/>
                                        </p:tgtEl>
                                        <p:attrNameLst>
                                          <p:attrName>style.visibility</p:attrName>
                                        </p:attrNameLst>
                                      </p:cBhvr>
                                      <p:to>
                                        <p:strVal val="visible"/>
                                      </p:to>
                                    </p:set>
                                    <p:animEffect transition="in" filter="fade">
                                      <p:cBhvr>
                                        <p:cTn id="34" dur="500"/>
                                        <p:tgtEl>
                                          <p:spTgt spid="4100"/>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104"/>
                                        </p:tgtEl>
                                        <p:attrNameLst>
                                          <p:attrName>style.visibility</p:attrName>
                                        </p:attrNameLst>
                                      </p:cBhvr>
                                      <p:to>
                                        <p:strVal val="visible"/>
                                      </p:to>
                                    </p:set>
                                    <p:animEffect transition="in" filter="fade">
                                      <p:cBhvr>
                                        <p:cTn id="40" dur="500"/>
                                        <p:tgtEl>
                                          <p:spTgt spid="410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4098"/>
                                        </p:tgtEl>
                                        <p:attrNameLst>
                                          <p:attrName>style.visibility</p:attrName>
                                        </p:attrNameLst>
                                      </p:cBhvr>
                                      <p:to>
                                        <p:strVal val="visible"/>
                                      </p:to>
                                    </p:set>
                                    <p:animEffect transition="in" filter="fade">
                                      <p:cBhvr>
                                        <p:cTn id="45" dur="500"/>
                                        <p:tgtEl>
                                          <p:spTgt spid="4098"/>
                                        </p:tgtEl>
                                      </p:cBhvr>
                                    </p:animEffect>
                                  </p:childTnLst>
                                </p:cTn>
                              </p:par>
                              <p:par>
                                <p:cTn id="46" presetID="10" presetClass="entr" presetSubtype="0"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110"/>
                                        </p:tgtEl>
                                        <p:attrNameLst>
                                          <p:attrName>style.visibility</p:attrName>
                                        </p:attrNameLst>
                                      </p:cBhvr>
                                      <p:to>
                                        <p:strVal val="visible"/>
                                      </p:to>
                                    </p:set>
                                    <p:animEffect transition="in" filter="fade">
                                      <p:cBhvr>
                                        <p:cTn id="51" dur="500"/>
                                        <p:tgtEl>
                                          <p:spTgt spid="4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4" grpId="0"/>
      <p:bldP spid="4106" grpId="0"/>
      <p:bldP spid="4108" grpId="0"/>
      <p:bldP spid="4110" grpId="0"/>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2" name="Group 1"/>
          <p:cNvGrpSpPr/>
          <p:nvPr/>
        </p:nvGrpSpPr>
        <p:grpSpPr>
          <a:xfrm>
            <a:off x="197068" y="2120900"/>
            <a:ext cx="8337332" cy="4737100"/>
            <a:chOff x="197068" y="1458913"/>
            <a:chExt cx="8686800" cy="5399087"/>
          </a:xfrm>
        </p:grpSpPr>
        <p:sp>
          <p:nvSpPr>
            <p:cNvPr id="4" name="Rectangle 12"/>
            <p:cNvSpPr>
              <a:spLocks noChangeArrowheads="1"/>
            </p:cNvSpPr>
            <p:nvPr/>
          </p:nvSpPr>
          <p:spPr bwMode="auto">
            <a:xfrm>
              <a:off x="3433981" y="3044825"/>
              <a:ext cx="2212975" cy="2212975"/>
            </a:xfrm>
            <a:prstGeom prst="rect">
              <a:avLst/>
            </a:prstGeom>
            <a:solidFill>
              <a:srgbClr val="777777"/>
            </a:solidFill>
            <a:ln w="9525" cap="flat" cmpd="sng" algn="ctr">
              <a:solidFill>
                <a:srgbClr val="606060"/>
              </a:solidFill>
              <a:prstDash val="solid"/>
              <a:round/>
              <a:headEnd type="none" w="med" len="med"/>
              <a:tailEnd type="none" w="med" len="med"/>
            </a:ln>
            <a:effectLst>
              <a:outerShdw blurRad="50800" dist="25400" dir="5400000" algn="ctr" rotWithShape="0">
                <a:srgbClr val="000000">
                  <a:alpha val="26667"/>
                </a:srgbClr>
              </a:outerShdw>
            </a:effectLst>
          </p:spPr>
          <p:txBody>
            <a:bodyPr lIns="82124" tIns="41061" rIns="82124" bIns="41061" anchor="ctr"/>
            <a:lstStyle/>
            <a:p>
              <a:pPr algn="ctr" defTabSz="814388">
                <a:lnSpc>
                  <a:spcPct val="90000"/>
                </a:lnSpc>
                <a:defRPr/>
              </a:pPr>
              <a:endParaRPr lang="en-US">
                <a:latin typeface="+mn-lt"/>
                <a:cs typeface="+mn-cs"/>
              </a:endParaRPr>
            </a:p>
          </p:txBody>
        </p:sp>
        <p:grpSp>
          <p:nvGrpSpPr>
            <p:cNvPr id="5" name="Group 3"/>
            <p:cNvGrpSpPr>
              <a:grpSpLocks/>
            </p:cNvGrpSpPr>
            <p:nvPr/>
          </p:nvGrpSpPr>
          <p:grpSpPr bwMode="auto">
            <a:xfrm>
              <a:off x="5897781" y="3379788"/>
              <a:ext cx="1328737" cy="1554162"/>
              <a:chOff x="5929313" y="2976562"/>
              <a:chExt cx="1328737" cy="1554162"/>
            </a:xfrm>
          </p:grpSpPr>
          <p:sp>
            <p:nvSpPr>
              <p:cNvPr id="6" name="Freeform 8"/>
              <p:cNvSpPr>
                <a:spLocks/>
              </p:cNvSpPr>
              <p:nvPr/>
            </p:nvSpPr>
            <p:spPr bwMode="auto">
              <a:xfrm>
                <a:off x="5934075" y="2976562"/>
                <a:ext cx="1323975" cy="1544637"/>
              </a:xfrm>
              <a:custGeom>
                <a:avLst/>
                <a:gdLst/>
                <a:ahLst/>
                <a:cxnLst>
                  <a:cxn ang="0">
                    <a:pos x="0" y="973"/>
                  </a:cxn>
                  <a:cxn ang="0">
                    <a:pos x="834" y="486"/>
                  </a:cxn>
                  <a:cxn ang="0">
                    <a:pos x="0" y="0"/>
                  </a:cxn>
                  <a:cxn ang="0">
                    <a:pos x="0" y="973"/>
                  </a:cxn>
                </a:cxnLst>
                <a:rect l="0" t="0" r="r" b="b"/>
                <a:pathLst>
                  <a:path w="834" h="973">
                    <a:moveTo>
                      <a:pt x="0" y="973"/>
                    </a:moveTo>
                    <a:lnTo>
                      <a:pt x="834" y="486"/>
                    </a:lnTo>
                    <a:lnTo>
                      <a:pt x="0" y="0"/>
                    </a:lnTo>
                    <a:lnTo>
                      <a:pt x="0" y="973"/>
                    </a:lnTo>
                    <a:close/>
                  </a:path>
                </a:pathLst>
              </a:custGeom>
              <a:solidFill>
                <a:srgbClr val="0560B3"/>
              </a:solidFill>
              <a:ln w="9525" cap="flat" cmpd="sng" algn="ctr">
                <a:solidFill>
                  <a:srgbClr val="01568F"/>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7" name="Freeform 13"/>
              <p:cNvSpPr>
                <a:spLocks/>
              </p:cNvSpPr>
              <p:nvPr/>
            </p:nvSpPr>
            <p:spPr bwMode="auto">
              <a:xfrm>
                <a:off x="5929313" y="3462336"/>
                <a:ext cx="1323975" cy="1068388"/>
              </a:xfrm>
              <a:custGeom>
                <a:avLst/>
                <a:gdLst>
                  <a:gd name="T0" fmla="*/ 834 w 834"/>
                  <a:gd name="T1" fmla="*/ 186 h 673"/>
                  <a:gd name="T2" fmla="*/ 0 w 834"/>
                  <a:gd name="T3" fmla="*/ 673 h 673"/>
                  <a:gd name="T4" fmla="*/ 0 w 834"/>
                  <a:gd name="T5" fmla="*/ 517 h 673"/>
                  <a:gd name="T6" fmla="*/ 517 w 834"/>
                  <a:gd name="T7" fmla="*/ 0 h 673"/>
                  <a:gd name="T8" fmla="*/ 834 w 834"/>
                  <a:gd name="T9" fmla="*/ 186 h 6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34" h="673">
                    <a:moveTo>
                      <a:pt x="834" y="186"/>
                    </a:moveTo>
                    <a:lnTo>
                      <a:pt x="0" y="673"/>
                    </a:lnTo>
                    <a:lnTo>
                      <a:pt x="0" y="517"/>
                    </a:lnTo>
                    <a:lnTo>
                      <a:pt x="517" y="0"/>
                    </a:lnTo>
                    <a:lnTo>
                      <a:pt x="834" y="186"/>
                    </a:lnTo>
                    <a:close/>
                  </a:path>
                </a:pathLst>
              </a:custGeom>
              <a:gradFill rotWithShape="0">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8" name="Group 5"/>
            <p:cNvGrpSpPr>
              <a:grpSpLocks/>
            </p:cNvGrpSpPr>
            <p:nvPr/>
          </p:nvGrpSpPr>
          <p:grpSpPr bwMode="auto">
            <a:xfrm>
              <a:off x="3765768" y="5519738"/>
              <a:ext cx="1544638" cy="1338262"/>
              <a:chOff x="3797300" y="5116512"/>
              <a:chExt cx="1544638" cy="1338261"/>
            </a:xfrm>
          </p:grpSpPr>
          <p:sp>
            <p:nvSpPr>
              <p:cNvPr id="9" name="Freeform 10"/>
              <p:cNvSpPr>
                <a:spLocks/>
              </p:cNvSpPr>
              <p:nvPr/>
            </p:nvSpPr>
            <p:spPr bwMode="auto">
              <a:xfrm>
                <a:off x="3797300" y="5116512"/>
                <a:ext cx="1544638" cy="1323974"/>
              </a:xfrm>
              <a:custGeom>
                <a:avLst/>
                <a:gdLst/>
                <a:ahLst/>
                <a:cxnLst>
                  <a:cxn ang="0">
                    <a:pos x="0" y="0"/>
                  </a:cxn>
                  <a:cxn ang="0">
                    <a:pos x="486" y="834"/>
                  </a:cxn>
                  <a:cxn ang="0">
                    <a:pos x="973" y="0"/>
                  </a:cxn>
                  <a:cxn ang="0">
                    <a:pos x="0" y="0"/>
                  </a:cxn>
                </a:cxnLst>
                <a:rect l="0" t="0" r="r" b="b"/>
                <a:pathLst>
                  <a:path w="973" h="834">
                    <a:moveTo>
                      <a:pt x="0" y="0"/>
                    </a:moveTo>
                    <a:lnTo>
                      <a:pt x="486" y="834"/>
                    </a:lnTo>
                    <a:lnTo>
                      <a:pt x="973" y="0"/>
                    </a:lnTo>
                    <a:lnTo>
                      <a:pt x="0" y="0"/>
                    </a:lnTo>
                    <a:close/>
                  </a:path>
                </a:pathLst>
              </a:custGeom>
              <a:solidFill>
                <a:srgbClr val="093667"/>
              </a:solidFill>
              <a:ln w="9525" cap="flat" cmpd="sng" algn="ctr">
                <a:solidFill>
                  <a:srgbClr val="013253"/>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0" name="Freeform 15"/>
              <p:cNvSpPr>
                <a:spLocks/>
              </p:cNvSpPr>
              <p:nvPr/>
            </p:nvSpPr>
            <p:spPr bwMode="auto">
              <a:xfrm>
                <a:off x="4273550" y="5130798"/>
                <a:ext cx="1068388" cy="1323975"/>
              </a:xfrm>
              <a:custGeom>
                <a:avLst/>
                <a:gdLst>
                  <a:gd name="T0" fmla="*/ 673 w 673"/>
                  <a:gd name="T1" fmla="*/ 0 h 834"/>
                  <a:gd name="T2" fmla="*/ 186 w 673"/>
                  <a:gd name="T3" fmla="*/ 834 h 834"/>
                  <a:gd name="T4" fmla="*/ 0 w 673"/>
                  <a:gd name="T5" fmla="*/ 513 h 834"/>
                  <a:gd name="T6" fmla="*/ 515 w 673"/>
                  <a:gd name="T7" fmla="*/ 0 h 834"/>
                  <a:gd name="T8" fmla="*/ 673 w 673"/>
                  <a:gd name="T9" fmla="*/ 0 h 8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834">
                    <a:moveTo>
                      <a:pt x="673" y="0"/>
                    </a:moveTo>
                    <a:lnTo>
                      <a:pt x="186" y="834"/>
                    </a:lnTo>
                    <a:lnTo>
                      <a:pt x="0" y="513"/>
                    </a:lnTo>
                    <a:lnTo>
                      <a:pt x="515" y="0"/>
                    </a:lnTo>
                    <a:lnTo>
                      <a:pt x="673" y="0"/>
                    </a:lnTo>
                    <a:close/>
                  </a:path>
                </a:pathLst>
              </a:custGeom>
              <a:gradFill rotWithShape="0">
                <a:gsLst>
                  <a:gs pos="0">
                    <a:srgbClr val="000C16">
                      <a:alpha val="34901"/>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1" name="Group 4"/>
            <p:cNvGrpSpPr>
              <a:grpSpLocks/>
            </p:cNvGrpSpPr>
            <p:nvPr/>
          </p:nvGrpSpPr>
          <p:grpSpPr bwMode="auto">
            <a:xfrm>
              <a:off x="1844893" y="3379788"/>
              <a:ext cx="1328738" cy="1555750"/>
              <a:chOff x="1876425" y="2976562"/>
              <a:chExt cx="1328737" cy="1556543"/>
            </a:xfrm>
          </p:grpSpPr>
          <p:sp>
            <p:nvSpPr>
              <p:cNvPr id="12" name="Freeform 7"/>
              <p:cNvSpPr>
                <a:spLocks/>
              </p:cNvSpPr>
              <p:nvPr/>
            </p:nvSpPr>
            <p:spPr bwMode="auto">
              <a:xfrm>
                <a:off x="1876425" y="2976562"/>
                <a:ext cx="1323974" cy="1545424"/>
              </a:xfrm>
              <a:custGeom>
                <a:avLst/>
                <a:gdLst/>
                <a:ahLst/>
                <a:cxnLst>
                  <a:cxn ang="0">
                    <a:pos x="834" y="0"/>
                  </a:cxn>
                  <a:cxn ang="0">
                    <a:pos x="0" y="486"/>
                  </a:cxn>
                  <a:cxn ang="0">
                    <a:pos x="834" y="973"/>
                  </a:cxn>
                  <a:cxn ang="0">
                    <a:pos x="834" y="0"/>
                  </a:cxn>
                </a:cxnLst>
                <a:rect l="0" t="0" r="r" b="b"/>
                <a:pathLst>
                  <a:path w="834" h="973">
                    <a:moveTo>
                      <a:pt x="834" y="0"/>
                    </a:moveTo>
                    <a:lnTo>
                      <a:pt x="0" y="486"/>
                    </a:lnTo>
                    <a:lnTo>
                      <a:pt x="834" y="973"/>
                    </a:lnTo>
                    <a:lnTo>
                      <a:pt x="834" y="0"/>
                    </a:lnTo>
                    <a:close/>
                  </a:path>
                </a:pathLst>
              </a:custGeom>
              <a:solidFill>
                <a:srgbClr val="0199A1"/>
              </a:solidFill>
              <a:ln w="9525" cap="flat" cmpd="sng" algn="ctr">
                <a:solidFill>
                  <a:srgbClr val="048C89"/>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3" name="Freeform 16"/>
              <p:cNvSpPr>
                <a:spLocks/>
              </p:cNvSpPr>
              <p:nvPr/>
            </p:nvSpPr>
            <p:spPr bwMode="auto">
              <a:xfrm>
                <a:off x="2395537" y="3250405"/>
                <a:ext cx="809625" cy="1282700"/>
              </a:xfrm>
              <a:custGeom>
                <a:avLst/>
                <a:gdLst>
                  <a:gd name="T0" fmla="*/ 510 w 510"/>
                  <a:gd name="T1" fmla="*/ 0 h 808"/>
                  <a:gd name="T2" fmla="*/ 510 w 510"/>
                  <a:gd name="T3" fmla="*/ 808 h 808"/>
                  <a:gd name="T4" fmla="*/ 0 w 510"/>
                  <a:gd name="T5" fmla="*/ 510 h 808"/>
                  <a:gd name="T6" fmla="*/ 510 w 510"/>
                  <a:gd name="T7" fmla="*/ 0 h 8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0" h="808">
                    <a:moveTo>
                      <a:pt x="510" y="0"/>
                    </a:moveTo>
                    <a:lnTo>
                      <a:pt x="510" y="808"/>
                    </a:lnTo>
                    <a:lnTo>
                      <a:pt x="0" y="510"/>
                    </a:lnTo>
                    <a:lnTo>
                      <a:pt x="510" y="0"/>
                    </a:lnTo>
                    <a:close/>
                  </a:path>
                </a:pathLst>
              </a:custGeom>
              <a:gradFill rotWithShape="0">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4" name="Group 24"/>
            <p:cNvGrpSpPr>
              <a:grpSpLocks/>
            </p:cNvGrpSpPr>
            <p:nvPr/>
          </p:nvGrpSpPr>
          <p:grpSpPr bwMode="auto">
            <a:xfrm>
              <a:off x="3764181" y="1458913"/>
              <a:ext cx="1552575" cy="1328737"/>
              <a:chOff x="3797300" y="1055687"/>
              <a:chExt cx="1554162" cy="1328738"/>
            </a:xfrm>
          </p:grpSpPr>
          <p:sp>
            <p:nvSpPr>
              <p:cNvPr id="15" name="Freeform 9"/>
              <p:cNvSpPr>
                <a:spLocks/>
              </p:cNvSpPr>
              <p:nvPr/>
            </p:nvSpPr>
            <p:spPr bwMode="auto">
              <a:xfrm>
                <a:off x="3797300" y="1055687"/>
                <a:ext cx="1544627" cy="1323976"/>
              </a:xfrm>
              <a:custGeom>
                <a:avLst/>
                <a:gdLst/>
                <a:ahLst/>
                <a:cxnLst>
                  <a:cxn ang="0">
                    <a:pos x="973" y="834"/>
                  </a:cxn>
                  <a:cxn ang="0">
                    <a:pos x="486" y="0"/>
                  </a:cxn>
                  <a:cxn ang="0">
                    <a:pos x="0" y="834"/>
                  </a:cxn>
                  <a:cxn ang="0">
                    <a:pos x="973" y="834"/>
                  </a:cxn>
                </a:cxnLst>
                <a:rect l="0" t="0" r="r" b="b"/>
                <a:pathLst>
                  <a:path w="973" h="834">
                    <a:moveTo>
                      <a:pt x="973" y="834"/>
                    </a:moveTo>
                    <a:lnTo>
                      <a:pt x="486" y="0"/>
                    </a:lnTo>
                    <a:lnTo>
                      <a:pt x="0" y="834"/>
                    </a:lnTo>
                    <a:lnTo>
                      <a:pt x="973" y="834"/>
                    </a:lnTo>
                    <a:close/>
                  </a:path>
                </a:pathLst>
              </a:custGeom>
              <a:solidFill>
                <a:srgbClr val="08A7EE"/>
              </a:solidFill>
              <a:ln w="9525" cap="flat" cmpd="sng" algn="ctr">
                <a:solidFill>
                  <a:srgbClr val="0195F9"/>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400">
                  <a:latin typeface="Arial" charset="0"/>
                  <a:cs typeface="+mn-cs"/>
                </a:endParaRPr>
              </a:p>
            </p:txBody>
          </p:sp>
          <p:sp>
            <p:nvSpPr>
              <p:cNvPr id="16" name="Freeform 14"/>
              <p:cNvSpPr>
                <a:spLocks/>
              </p:cNvSpPr>
              <p:nvPr/>
            </p:nvSpPr>
            <p:spPr bwMode="auto">
              <a:xfrm>
                <a:off x="4079874" y="1582737"/>
                <a:ext cx="1271588" cy="801688"/>
              </a:xfrm>
              <a:custGeom>
                <a:avLst/>
                <a:gdLst>
                  <a:gd name="T0" fmla="*/ 801 w 801"/>
                  <a:gd name="T1" fmla="*/ 505 h 505"/>
                  <a:gd name="T2" fmla="*/ 0 w 801"/>
                  <a:gd name="T3" fmla="*/ 505 h 505"/>
                  <a:gd name="T4" fmla="*/ 506 w 801"/>
                  <a:gd name="T5" fmla="*/ 0 h 505"/>
                  <a:gd name="T6" fmla="*/ 801 w 801"/>
                  <a:gd name="T7" fmla="*/ 505 h 5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1" h="505">
                    <a:moveTo>
                      <a:pt x="801" y="505"/>
                    </a:moveTo>
                    <a:lnTo>
                      <a:pt x="0" y="505"/>
                    </a:lnTo>
                    <a:lnTo>
                      <a:pt x="506" y="0"/>
                    </a:lnTo>
                    <a:lnTo>
                      <a:pt x="801" y="505"/>
                    </a:lnTo>
                    <a:close/>
                  </a:path>
                </a:pathLst>
              </a:custGeom>
              <a:gradFill rotWithShape="0">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17" name="Rectangle 16"/>
            <p:cNvSpPr>
              <a:spLocks/>
            </p:cNvSpPr>
            <p:nvPr/>
          </p:nvSpPr>
          <p:spPr bwMode="auto">
            <a:xfrm>
              <a:off x="3432393" y="3460403"/>
              <a:ext cx="2212975" cy="1384995"/>
            </a:xfrm>
            <a:prstGeom prst="rect">
              <a:avLst/>
            </a:prstGeom>
            <a:noFill/>
            <a:effectLst>
              <a:outerShdw blurRad="38100" dist="25400" dir="5400000" algn="tl" rotWithShape="0">
                <a:srgbClr val="000000">
                  <a:alpha val="27000"/>
                </a:srgbClr>
              </a:outerShdw>
            </a:effectLst>
          </p:spPr>
          <p:txBody>
            <a:bodyPr anchor="ctr">
              <a:spAutoFit/>
            </a:bodyPr>
            <a:lstStyle/>
            <a:p>
              <a:pPr algn="ctr" eaLnBrk="1" fontAlgn="auto" hangingPunct="1">
                <a:spcBef>
                  <a:spcPts val="0"/>
                </a:spcBef>
                <a:spcAft>
                  <a:spcPts val="0"/>
                </a:spcAft>
                <a:defRPr/>
              </a:pPr>
              <a:r>
                <a:rPr lang="en-US" sz="2800" dirty="0" smtClean="0">
                  <a:solidFill>
                    <a:srgbClr val="FFFFFF"/>
                  </a:solidFill>
                  <a:latin typeface="Arial"/>
                  <a:cs typeface="Arial"/>
                </a:rPr>
                <a:t>SCC is a framework for</a:t>
              </a:r>
              <a:endParaRPr lang="en-US" sz="2800" dirty="0">
                <a:solidFill>
                  <a:srgbClr val="FFFFFF"/>
                </a:solidFill>
                <a:latin typeface="Arial"/>
                <a:cs typeface="Arial"/>
              </a:endParaRPr>
            </a:p>
          </p:txBody>
        </p:sp>
        <p:grpSp>
          <p:nvGrpSpPr>
            <p:cNvPr id="18" name="Group 15"/>
            <p:cNvGrpSpPr>
              <a:grpSpLocks/>
            </p:cNvGrpSpPr>
            <p:nvPr/>
          </p:nvGrpSpPr>
          <p:grpSpPr bwMode="auto">
            <a:xfrm>
              <a:off x="4978618" y="5297152"/>
              <a:ext cx="3905250" cy="473414"/>
              <a:chOff x="5010150" y="4893747"/>
              <a:chExt cx="3905251" cy="473762"/>
            </a:xfrm>
          </p:grpSpPr>
          <p:cxnSp>
            <p:nvCxnSpPr>
              <p:cNvPr id="19" name="Straight Arrow Connector 18"/>
              <p:cNvCxnSpPr/>
              <p:nvPr/>
            </p:nvCxnSpPr>
            <p:spPr bwMode="auto">
              <a:xfrm>
                <a:off x="5010150" y="5367509"/>
                <a:ext cx="3905251" cy="0"/>
              </a:xfrm>
              <a:prstGeom prst="straightConnector1">
                <a:avLst/>
              </a:prstGeom>
              <a:solidFill>
                <a:schemeClr val="accent1"/>
              </a:solidFill>
              <a:ln w="19050" cap="flat" cmpd="sng" algn="ctr">
                <a:solidFill>
                  <a:srgbClr val="9B9B9B"/>
                </a:solidFill>
                <a:prstDash val="solid"/>
                <a:round/>
                <a:headEnd type="oval" w="med" len="med"/>
                <a:tailEnd type="none"/>
              </a:ln>
              <a:effectLst>
                <a:outerShdw blurRad="12700" dist="12700" dir="5400000" algn="t" rotWithShape="0">
                  <a:srgbClr val="000000">
                    <a:alpha val="49804"/>
                  </a:srgbClr>
                </a:outerShdw>
              </a:effectLst>
            </p:spPr>
          </p:cxnSp>
          <p:sp>
            <p:nvSpPr>
              <p:cNvPr id="20" name="TextBox 34"/>
              <p:cNvSpPr txBox="1">
                <a:spLocks noChangeArrowheads="1"/>
              </p:cNvSpPr>
              <p:nvPr/>
            </p:nvSpPr>
            <p:spPr bwMode="auto">
              <a:xfrm>
                <a:off x="6111692" y="4893747"/>
                <a:ext cx="2803709" cy="46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spAutoFit/>
              </a:bodyPr>
              <a:lstStyle>
                <a:lvl1pPr>
                  <a:defRPr>
                    <a:solidFill>
                      <a:schemeClr val="tx1"/>
                    </a:solidFill>
                    <a:latin typeface="HelveticaNeueLT Std" pitchFamily="34" charset="0"/>
                    <a:cs typeface="Arial" pitchFamily="34" charset="0"/>
                  </a:defRPr>
                </a:lvl1pPr>
                <a:lvl2pPr marL="742950" indent="-285750">
                  <a:defRPr>
                    <a:solidFill>
                      <a:schemeClr val="tx1"/>
                    </a:solidFill>
                    <a:latin typeface="HelveticaNeueLT Std" pitchFamily="34" charset="0"/>
                    <a:cs typeface="Arial" pitchFamily="34" charset="0"/>
                  </a:defRPr>
                </a:lvl2pPr>
                <a:lvl3pPr marL="1143000" indent="-228600">
                  <a:defRPr>
                    <a:solidFill>
                      <a:schemeClr val="tx1"/>
                    </a:solidFill>
                    <a:latin typeface="HelveticaNeueLT Std" pitchFamily="34" charset="0"/>
                    <a:cs typeface="Arial" pitchFamily="34" charset="0"/>
                  </a:defRPr>
                </a:lvl3pPr>
                <a:lvl4pPr marL="1600200" indent="-228600">
                  <a:defRPr>
                    <a:solidFill>
                      <a:schemeClr val="tx1"/>
                    </a:solidFill>
                    <a:latin typeface="HelveticaNeueLT Std" pitchFamily="34" charset="0"/>
                    <a:cs typeface="Arial" pitchFamily="34" charset="0"/>
                  </a:defRPr>
                </a:lvl4pPr>
                <a:lvl5pPr marL="2057400" indent="-228600">
                  <a:defRPr>
                    <a:solidFill>
                      <a:schemeClr val="tx1"/>
                    </a:solidFill>
                    <a:latin typeface="HelveticaNeueLT Std" pitchFamily="34" charset="0"/>
                    <a:cs typeface="Arial" pitchFamily="34" charset="0"/>
                  </a:defRPr>
                </a:lvl5pPr>
                <a:lvl6pPr marL="2514600" indent="-228600" fontAlgn="base">
                  <a:spcBef>
                    <a:spcPct val="0"/>
                  </a:spcBef>
                  <a:spcAft>
                    <a:spcPct val="0"/>
                  </a:spcAft>
                  <a:defRPr>
                    <a:solidFill>
                      <a:schemeClr val="tx1"/>
                    </a:solidFill>
                    <a:latin typeface="HelveticaNeueLT Std" pitchFamily="34" charset="0"/>
                    <a:cs typeface="Arial" pitchFamily="34" charset="0"/>
                  </a:defRPr>
                </a:lvl6pPr>
                <a:lvl7pPr marL="2971800" indent="-228600" fontAlgn="base">
                  <a:spcBef>
                    <a:spcPct val="0"/>
                  </a:spcBef>
                  <a:spcAft>
                    <a:spcPct val="0"/>
                  </a:spcAft>
                  <a:defRPr>
                    <a:solidFill>
                      <a:schemeClr val="tx1"/>
                    </a:solidFill>
                    <a:latin typeface="HelveticaNeueLT Std" pitchFamily="34" charset="0"/>
                    <a:cs typeface="Arial" pitchFamily="34" charset="0"/>
                  </a:defRPr>
                </a:lvl7pPr>
                <a:lvl8pPr marL="3429000" indent="-228600" fontAlgn="base">
                  <a:spcBef>
                    <a:spcPct val="0"/>
                  </a:spcBef>
                  <a:spcAft>
                    <a:spcPct val="0"/>
                  </a:spcAft>
                  <a:defRPr>
                    <a:solidFill>
                      <a:schemeClr val="tx1"/>
                    </a:solidFill>
                    <a:latin typeface="HelveticaNeueLT Std" pitchFamily="34" charset="0"/>
                    <a:cs typeface="Arial" pitchFamily="34" charset="0"/>
                  </a:defRPr>
                </a:lvl8pPr>
                <a:lvl9pPr marL="3886200" indent="-228600" fontAlgn="base">
                  <a:spcBef>
                    <a:spcPct val="0"/>
                  </a:spcBef>
                  <a:spcAft>
                    <a:spcPct val="0"/>
                  </a:spcAft>
                  <a:defRPr>
                    <a:solidFill>
                      <a:schemeClr val="tx1"/>
                    </a:solidFill>
                    <a:latin typeface="HelveticaNeueLT Std" pitchFamily="34" charset="0"/>
                    <a:cs typeface="Arial" pitchFamily="34" charset="0"/>
                  </a:defRPr>
                </a:lvl9pPr>
              </a:lstStyle>
              <a:p>
                <a:pPr algn="r"/>
                <a:r>
                  <a:rPr lang="en-US" altLang="en-US" sz="2400" dirty="0" smtClean="0">
                    <a:solidFill>
                      <a:srgbClr val="595959"/>
                    </a:solidFill>
                    <a:latin typeface="Arial" pitchFamily="34" charset="0"/>
                  </a:rPr>
                  <a:t>Mentorship</a:t>
                </a:r>
                <a:endParaRPr lang="en-US" altLang="en-US" sz="2400" dirty="0">
                  <a:solidFill>
                    <a:srgbClr val="595959"/>
                  </a:solidFill>
                  <a:latin typeface="Arial" pitchFamily="34" charset="0"/>
                </a:endParaRPr>
              </a:p>
            </p:txBody>
          </p:sp>
        </p:grpSp>
        <p:grpSp>
          <p:nvGrpSpPr>
            <p:cNvPr id="21" name="Group 57"/>
            <p:cNvGrpSpPr>
              <a:grpSpLocks/>
            </p:cNvGrpSpPr>
            <p:nvPr/>
          </p:nvGrpSpPr>
          <p:grpSpPr bwMode="auto">
            <a:xfrm>
              <a:off x="197068" y="2033587"/>
              <a:ext cx="4044950" cy="473075"/>
              <a:chOff x="228212" y="1625632"/>
              <a:chExt cx="4315889" cy="473423"/>
            </a:xfrm>
          </p:grpSpPr>
          <p:cxnSp>
            <p:nvCxnSpPr>
              <p:cNvPr id="22" name="Straight Arrow Connector 21"/>
              <p:cNvCxnSpPr/>
              <p:nvPr/>
            </p:nvCxnSpPr>
            <p:spPr bwMode="auto">
              <a:xfrm>
                <a:off x="228212" y="2099055"/>
                <a:ext cx="4315889" cy="0"/>
              </a:xfrm>
              <a:prstGeom prst="straightConnector1">
                <a:avLst/>
              </a:prstGeom>
              <a:solidFill>
                <a:schemeClr val="accent1"/>
              </a:solidFill>
              <a:ln w="19050" cap="flat" cmpd="sng" algn="ctr">
                <a:solidFill>
                  <a:srgbClr val="9B9B9B"/>
                </a:solidFill>
                <a:prstDash val="solid"/>
                <a:round/>
                <a:headEnd type="none" w="med" len="med"/>
                <a:tailEnd type="oval"/>
              </a:ln>
              <a:effectLst>
                <a:outerShdw blurRad="12700" dist="12700" dir="5400000" algn="t" rotWithShape="0">
                  <a:srgbClr val="000000">
                    <a:alpha val="49804"/>
                  </a:srgbClr>
                </a:outerShdw>
              </a:effectLst>
            </p:spPr>
          </p:cxnSp>
          <p:sp>
            <p:nvSpPr>
              <p:cNvPr id="23" name="TextBox 59"/>
              <p:cNvSpPr txBox="1">
                <a:spLocks noChangeArrowheads="1"/>
              </p:cNvSpPr>
              <p:nvPr/>
            </p:nvSpPr>
            <p:spPr bwMode="auto">
              <a:xfrm>
                <a:off x="234014" y="1625632"/>
                <a:ext cx="2803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b">
                <a:spAutoFit/>
              </a:bodyPr>
              <a:lstStyle>
                <a:lvl1pPr>
                  <a:defRPr>
                    <a:solidFill>
                      <a:schemeClr val="tx1"/>
                    </a:solidFill>
                    <a:latin typeface="HelveticaNeueLT Std" pitchFamily="34" charset="0"/>
                    <a:cs typeface="Arial" pitchFamily="34" charset="0"/>
                  </a:defRPr>
                </a:lvl1pPr>
                <a:lvl2pPr marL="742950" indent="-285750">
                  <a:defRPr>
                    <a:solidFill>
                      <a:schemeClr val="tx1"/>
                    </a:solidFill>
                    <a:latin typeface="HelveticaNeueLT Std" pitchFamily="34" charset="0"/>
                    <a:cs typeface="Arial" pitchFamily="34" charset="0"/>
                  </a:defRPr>
                </a:lvl2pPr>
                <a:lvl3pPr marL="1143000" indent="-228600">
                  <a:defRPr>
                    <a:solidFill>
                      <a:schemeClr val="tx1"/>
                    </a:solidFill>
                    <a:latin typeface="HelveticaNeueLT Std" pitchFamily="34" charset="0"/>
                    <a:cs typeface="Arial" pitchFamily="34" charset="0"/>
                  </a:defRPr>
                </a:lvl3pPr>
                <a:lvl4pPr marL="1600200" indent="-228600">
                  <a:defRPr>
                    <a:solidFill>
                      <a:schemeClr val="tx1"/>
                    </a:solidFill>
                    <a:latin typeface="HelveticaNeueLT Std" pitchFamily="34" charset="0"/>
                    <a:cs typeface="Arial" pitchFamily="34" charset="0"/>
                  </a:defRPr>
                </a:lvl4pPr>
                <a:lvl5pPr marL="2057400" indent="-228600">
                  <a:defRPr>
                    <a:solidFill>
                      <a:schemeClr val="tx1"/>
                    </a:solidFill>
                    <a:latin typeface="HelveticaNeueLT Std" pitchFamily="34" charset="0"/>
                    <a:cs typeface="Arial" pitchFamily="34" charset="0"/>
                  </a:defRPr>
                </a:lvl5pPr>
                <a:lvl6pPr marL="2514600" indent="-228600" fontAlgn="base">
                  <a:spcBef>
                    <a:spcPct val="0"/>
                  </a:spcBef>
                  <a:spcAft>
                    <a:spcPct val="0"/>
                  </a:spcAft>
                  <a:defRPr>
                    <a:solidFill>
                      <a:schemeClr val="tx1"/>
                    </a:solidFill>
                    <a:latin typeface="HelveticaNeueLT Std" pitchFamily="34" charset="0"/>
                    <a:cs typeface="Arial" pitchFamily="34" charset="0"/>
                  </a:defRPr>
                </a:lvl6pPr>
                <a:lvl7pPr marL="2971800" indent="-228600" fontAlgn="base">
                  <a:spcBef>
                    <a:spcPct val="0"/>
                  </a:spcBef>
                  <a:spcAft>
                    <a:spcPct val="0"/>
                  </a:spcAft>
                  <a:defRPr>
                    <a:solidFill>
                      <a:schemeClr val="tx1"/>
                    </a:solidFill>
                    <a:latin typeface="HelveticaNeueLT Std" pitchFamily="34" charset="0"/>
                    <a:cs typeface="Arial" pitchFamily="34" charset="0"/>
                  </a:defRPr>
                </a:lvl7pPr>
                <a:lvl8pPr marL="3429000" indent="-228600" fontAlgn="base">
                  <a:spcBef>
                    <a:spcPct val="0"/>
                  </a:spcBef>
                  <a:spcAft>
                    <a:spcPct val="0"/>
                  </a:spcAft>
                  <a:defRPr>
                    <a:solidFill>
                      <a:schemeClr val="tx1"/>
                    </a:solidFill>
                    <a:latin typeface="HelveticaNeueLT Std" pitchFamily="34" charset="0"/>
                    <a:cs typeface="Arial" pitchFamily="34" charset="0"/>
                  </a:defRPr>
                </a:lvl8pPr>
                <a:lvl9pPr marL="3886200" indent="-228600" fontAlgn="base">
                  <a:spcBef>
                    <a:spcPct val="0"/>
                  </a:spcBef>
                  <a:spcAft>
                    <a:spcPct val="0"/>
                  </a:spcAft>
                  <a:defRPr>
                    <a:solidFill>
                      <a:schemeClr val="tx1"/>
                    </a:solidFill>
                    <a:latin typeface="HelveticaNeueLT Std" pitchFamily="34" charset="0"/>
                    <a:cs typeface="Arial" pitchFamily="34" charset="0"/>
                  </a:defRPr>
                </a:lvl9pPr>
              </a:lstStyle>
              <a:p>
                <a:pPr eaLnBrk="1" hangingPunct="1"/>
                <a:r>
                  <a:rPr lang="en-US" altLang="en-US" sz="2400" dirty="0" smtClean="0">
                    <a:solidFill>
                      <a:srgbClr val="595959"/>
                    </a:solidFill>
                    <a:latin typeface="Arial" pitchFamily="34" charset="0"/>
                  </a:rPr>
                  <a:t>Skill building</a:t>
                </a:r>
                <a:endParaRPr lang="en-US" altLang="en-US" sz="2400" dirty="0">
                  <a:solidFill>
                    <a:srgbClr val="595959"/>
                  </a:solidFill>
                  <a:latin typeface="Arial" pitchFamily="34" charset="0"/>
                </a:endParaRPr>
              </a:p>
            </p:txBody>
          </p:sp>
        </p:grpSp>
        <p:grpSp>
          <p:nvGrpSpPr>
            <p:cNvPr id="24" name="Group 29"/>
            <p:cNvGrpSpPr>
              <a:grpSpLocks/>
            </p:cNvGrpSpPr>
            <p:nvPr/>
          </p:nvGrpSpPr>
          <p:grpSpPr bwMode="auto">
            <a:xfrm>
              <a:off x="197068" y="3178353"/>
              <a:ext cx="2633663" cy="842786"/>
              <a:chOff x="228212" y="1258471"/>
              <a:chExt cx="2809511" cy="840584"/>
            </a:xfrm>
          </p:grpSpPr>
          <p:cxnSp>
            <p:nvCxnSpPr>
              <p:cNvPr id="25" name="Straight Arrow Connector 24"/>
              <p:cNvCxnSpPr/>
              <p:nvPr/>
            </p:nvCxnSpPr>
            <p:spPr bwMode="auto">
              <a:xfrm>
                <a:off x="228212" y="2099055"/>
                <a:ext cx="2262511" cy="0"/>
              </a:xfrm>
              <a:prstGeom prst="straightConnector1">
                <a:avLst/>
              </a:prstGeom>
              <a:solidFill>
                <a:schemeClr val="accent1"/>
              </a:solidFill>
              <a:ln w="19050" cap="flat" cmpd="sng" algn="ctr">
                <a:solidFill>
                  <a:srgbClr val="9B9B9B"/>
                </a:solidFill>
                <a:prstDash val="solid"/>
                <a:round/>
                <a:headEnd type="none" w="med" len="med"/>
                <a:tailEnd type="oval"/>
              </a:ln>
              <a:effectLst>
                <a:outerShdw blurRad="12700" dist="12700" dir="5400000" algn="t" rotWithShape="0">
                  <a:srgbClr val="000000">
                    <a:alpha val="49804"/>
                  </a:srgbClr>
                </a:outerShdw>
              </a:effectLst>
            </p:spPr>
          </p:cxnSp>
          <p:sp>
            <p:nvSpPr>
              <p:cNvPr id="26" name="TextBox 31"/>
              <p:cNvSpPr txBox="1">
                <a:spLocks noChangeArrowheads="1"/>
              </p:cNvSpPr>
              <p:nvPr/>
            </p:nvSpPr>
            <p:spPr bwMode="auto">
              <a:xfrm>
                <a:off x="234014" y="1258471"/>
                <a:ext cx="2803709" cy="828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nchor="b">
                <a:spAutoFit/>
              </a:bodyPr>
              <a:lstStyle>
                <a:lvl1pPr>
                  <a:defRPr>
                    <a:solidFill>
                      <a:schemeClr val="tx1"/>
                    </a:solidFill>
                    <a:latin typeface="HelveticaNeueLT Std" pitchFamily="34" charset="0"/>
                    <a:cs typeface="Arial" pitchFamily="34" charset="0"/>
                  </a:defRPr>
                </a:lvl1pPr>
                <a:lvl2pPr marL="742950" indent="-285750">
                  <a:defRPr>
                    <a:solidFill>
                      <a:schemeClr val="tx1"/>
                    </a:solidFill>
                    <a:latin typeface="HelveticaNeueLT Std" pitchFamily="34" charset="0"/>
                    <a:cs typeface="Arial" pitchFamily="34" charset="0"/>
                  </a:defRPr>
                </a:lvl2pPr>
                <a:lvl3pPr marL="1143000" indent="-228600">
                  <a:defRPr>
                    <a:solidFill>
                      <a:schemeClr val="tx1"/>
                    </a:solidFill>
                    <a:latin typeface="HelveticaNeueLT Std" pitchFamily="34" charset="0"/>
                    <a:cs typeface="Arial" pitchFamily="34" charset="0"/>
                  </a:defRPr>
                </a:lvl3pPr>
                <a:lvl4pPr marL="1600200" indent="-228600">
                  <a:defRPr>
                    <a:solidFill>
                      <a:schemeClr val="tx1"/>
                    </a:solidFill>
                    <a:latin typeface="HelveticaNeueLT Std" pitchFamily="34" charset="0"/>
                    <a:cs typeface="Arial" pitchFamily="34" charset="0"/>
                  </a:defRPr>
                </a:lvl4pPr>
                <a:lvl5pPr marL="2057400" indent="-228600">
                  <a:defRPr>
                    <a:solidFill>
                      <a:schemeClr val="tx1"/>
                    </a:solidFill>
                    <a:latin typeface="HelveticaNeueLT Std" pitchFamily="34" charset="0"/>
                    <a:cs typeface="Arial" pitchFamily="34" charset="0"/>
                  </a:defRPr>
                </a:lvl5pPr>
                <a:lvl6pPr marL="2514600" indent="-228600" fontAlgn="base">
                  <a:spcBef>
                    <a:spcPct val="0"/>
                  </a:spcBef>
                  <a:spcAft>
                    <a:spcPct val="0"/>
                  </a:spcAft>
                  <a:defRPr>
                    <a:solidFill>
                      <a:schemeClr val="tx1"/>
                    </a:solidFill>
                    <a:latin typeface="HelveticaNeueLT Std" pitchFamily="34" charset="0"/>
                    <a:cs typeface="Arial" pitchFamily="34" charset="0"/>
                  </a:defRPr>
                </a:lvl6pPr>
                <a:lvl7pPr marL="2971800" indent="-228600" fontAlgn="base">
                  <a:spcBef>
                    <a:spcPct val="0"/>
                  </a:spcBef>
                  <a:spcAft>
                    <a:spcPct val="0"/>
                  </a:spcAft>
                  <a:defRPr>
                    <a:solidFill>
                      <a:schemeClr val="tx1"/>
                    </a:solidFill>
                    <a:latin typeface="HelveticaNeueLT Std" pitchFamily="34" charset="0"/>
                    <a:cs typeface="Arial" pitchFamily="34" charset="0"/>
                  </a:defRPr>
                </a:lvl7pPr>
                <a:lvl8pPr marL="3429000" indent="-228600" fontAlgn="base">
                  <a:spcBef>
                    <a:spcPct val="0"/>
                  </a:spcBef>
                  <a:spcAft>
                    <a:spcPct val="0"/>
                  </a:spcAft>
                  <a:defRPr>
                    <a:solidFill>
                      <a:schemeClr val="tx1"/>
                    </a:solidFill>
                    <a:latin typeface="HelveticaNeueLT Std" pitchFamily="34" charset="0"/>
                    <a:cs typeface="Arial" pitchFamily="34" charset="0"/>
                  </a:defRPr>
                </a:lvl8pPr>
                <a:lvl9pPr marL="3886200" indent="-228600" fontAlgn="base">
                  <a:spcBef>
                    <a:spcPct val="0"/>
                  </a:spcBef>
                  <a:spcAft>
                    <a:spcPct val="0"/>
                  </a:spcAft>
                  <a:defRPr>
                    <a:solidFill>
                      <a:schemeClr val="tx1"/>
                    </a:solidFill>
                    <a:latin typeface="HelveticaNeueLT Std" pitchFamily="34" charset="0"/>
                    <a:cs typeface="Arial" pitchFamily="34" charset="0"/>
                  </a:defRPr>
                </a:lvl9pPr>
              </a:lstStyle>
              <a:p>
                <a:pPr eaLnBrk="1" hangingPunct="1"/>
                <a:r>
                  <a:rPr lang="en-US" altLang="en-US" sz="2400" dirty="0" smtClean="0">
                    <a:solidFill>
                      <a:srgbClr val="595959"/>
                    </a:solidFill>
                    <a:latin typeface="Arial" pitchFamily="34" charset="0"/>
                  </a:rPr>
                  <a:t>Resource availability</a:t>
                </a:r>
                <a:endParaRPr lang="en-US" altLang="en-US" sz="2400" dirty="0">
                  <a:solidFill>
                    <a:srgbClr val="595959"/>
                  </a:solidFill>
                  <a:latin typeface="Arial" pitchFamily="34" charset="0"/>
                </a:endParaRPr>
              </a:p>
            </p:txBody>
          </p:sp>
        </p:grpSp>
        <p:grpSp>
          <p:nvGrpSpPr>
            <p:cNvPr id="27" name="Group 32"/>
            <p:cNvGrpSpPr>
              <a:grpSpLocks/>
            </p:cNvGrpSpPr>
            <p:nvPr/>
          </p:nvGrpSpPr>
          <p:grpSpPr bwMode="auto">
            <a:xfrm>
              <a:off x="6080343" y="3546475"/>
              <a:ext cx="2803525" cy="474663"/>
              <a:chOff x="6111692" y="3143830"/>
              <a:chExt cx="2803709" cy="473423"/>
            </a:xfrm>
          </p:grpSpPr>
          <p:cxnSp>
            <p:nvCxnSpPr>
              <p:cNvPr id="28" name="Straight Arrow Connector 27"/>
              <p:cNvCxnSpPr/>
              <p:nvPr/>
            </p:nvCxnSpPr>
            <p:spPr bwMode="auto">
              <a:xfrm>
                <a:off x="6795950" y="3617253"/>
                <a:ext cx="2119451" cy="0"/>
              </a:xfrm>
              <a:prstGeom prst="straightConnector1">
                <a:avLst/>
              </a:prstGeom>
              <a:solidFill>
                <a:schemeClr val="accent1"/>
              </a:solidFill>
              <a:ln w="19050" cap="flat" cmpd="sng" algn="ctr">
                <a:solidFill>
                  <a:srgbClr val="9B9B9B"/>
                </a:solidFill>
                <a:prstDash val="solid"/>
                <a:round/>
                <a:headEnd type="oval" w="med" len="med"/>
                <a:tailEnd type="none"/>
              </a:ln>
              <a:effectLst>
                <a:outerShdw blurRad="12700" dist="12700" dir="5400000" algn="t" rotWithShape="0">
                  <a:srgbClr val="000000">
                    <a:alpha val="49804"/>
                  </a:srgbClr>
                </a:outerShdw>
              </a:effectLst>
            </p:spPr>
          </p:cxnSp>
          <p:sp>
            <p:nvSpPr>
              <p:cNvPr id="29" name="TextBox 36"/>
              <p:cNvSpPr txBox="1">
                <a:spLocks noChangeArrowheads="1"/>
              </p:cNvSpPr>
              <p:nvPr/>
            </p:nvSpPr>
            <p:spPr bwMode="auto">
              <a:xfrm>
                <a:off x="6111692" y="3143830"/>
                <a:ext cx="2803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spAutoFit/>
              </a:bodyPr>
              <a:lstStyle>
                <a:lvl1pPr>
                  <a:defRPr>
                    <a:solidFill>
                      <a:schemeClr val="tx1"/>
                    </a:solidFill>
                    <a:latin typeface="HelveticaNeueLT Std" pitchFamily="34" charset="0"/>
                    <a:cs typeface="Arial" pitchFamily="34" charset="0"/>
                  </a:defRPr>
                </a:lvl1pPr>
                <a:lvl2pPr marL="742950" indent="-285750">
                  <a:defRPr>
                    <a:solidFill>
                      <a:schemeClr val="tx1"/>
                    </a:solidFill>
                    <a:latin typeface="HelveticaNeueLT Std" pitchFamily="34" charset="0"/>
                    <a:cs typeface="Arial" pitchFamily="34" charset="0"/>
                  </a:defRPr>
                </a:lvl2pPr>
                <a:lvl3pPr marL="1143000" indent="-228600">
                  <a:defRPr>
                    <a:solidFill>
                      <a:schemeClr val="tx1"/>
                    </a:solidFill>
                    <a:latin typeface="HelveticaNeueLT Std" pitchFamily="34" charset="0"/>
                    <a:cs typeface="Arial" pitchFamily="34" charset="0"/>
                  </a:defRPr>
                </a:lvl3pPr>
                <a:lvl4pPr marL="1600200" indent="-228600">
                  <a:defRPr>
                    <a:solidFill>
                      <a:schemeClr val="tx1"/>
                    </a:solidFill>
                    <a:latin typeface="HelveticaNeueLT Std" pitchFamily="34" charset="0"/>
                    <a:cs typeface="Arial" pitchFamily="34" charset="0"/>
                  </a:defRPr>
                </a:lvl4pPr>
                <a:lvl5pPr marL="2057400" indent="-228600">
                  <a:defRPr>
                    <a:solidFill>
                      <a:schemeClr val="tx1"/>
                    </a:solidFill>
                    <a:latin typeface="HelveticaNeueLT Std" pitchFamily="34" charset="0"/>
                    <a:cs typeface="Arial" pitchFamily="34" charset="0"/>
                  </a:defRPr>
                </a:lvl5pPr>
                <a:lvl6pPr marL="2514600" indent="-228600" fontAlgn="base">
                  <a:spcBef>
                    <a:spcPct val="0"/>
                  </a:spcBef>
                  <a:spcAft>
                    <a:spcPct val="0"/>
                  </a:spcAft>
                  <a:defRPr>
                    <a:solidFill>
                      <a:schemeClr val="tx1"/>
                    </a:solidFill>
                    <a:latin typeface="HelveticaNeueLT Std" pitchFamily="34" charset="0"/>
                    <a:cs typeface="Arial" pitchFamily="34" charset="0"/>
                  </a:defRPr>
                </a:lvl6pPr>
                <a:lvl7pPr marL="2971800" indent="-228600" fontAlgn="base">
                  <a:spcBef>
                    <a:spcPct val="0"/>
                  </a:spcBef>
                  <a:spcAft>
                    <a:spcPct val="0"/>
                  </a:spcAft>
                  <a:defRPr>
                    <a:solidFill>
                      <a:schemeClr val="tx1"/>
                    </a:solidFill>
                    <a:latin typeface="HelveticaNeueLT Std" pitchFamily="34" charset="0"/>
                    <a:cs typeface="Arial" pitchFamily="34" charset="0"/>
                  </a:defRPr>
                </a:lvl7pPr>
                <a:lvl8pPr marL="3429000" indent="-228600" fontAlgn="base">
                  <a:spcBef>
                    <a:spcPct val="0"/>
                  </a:spcBef>
                  <a:spcAft>
                    <a:spcPct val="0"/>
                  </a:spcAft>
                  <a:defRPr>
                    <a:solidFill>
                      <a:schemeClr val="tx1"/>
                    </a:solidFill>
                    <a:latin typeface="HelveticaNeueLT Std" pitchFamily="34" charset="0"/>
                    <a:cs typeface="Arial" pitchFamily="34" charset="0"/>
                  </a:defRPr>
                </a:lvl8pPr>
                <a:lvl9pPr marL="3886200" indent="-228600" fontAlgn="base">
                  <a:spcBef>
                    <a:spcPct val="0"/>
                  </a:spcBef>
                  <a:spcAft>
                    <a:spcPct val="0"/>
                  </a:spcAft>
                  <a:defRPr>
                    <a:solidFill>
                      <a:schemeClr val="tx1"/>
                    </a:solidFill>
                    <a:latin typeface="HelveticaNeueLT Std" pitchFamily="34" charset="0"/>
                    <a:cs typeface="Arial" pitchFamily="34" charset="0"/>
                  </a:defRPr>
                </a:lvl9pPr>
              </a:lstStyle>
              <a:p>
                <a:pPr algn="r" eaLnBrk="1" hangingPunct="1"/>
                <a:r>
                  <a:rPr lang="en-US" altLang="en-US" sz="2400" dirty="0" smtClean="0">
                    <a:solidFill>
                      <a:srgbClr val="595959"/>
                    </a:solidFill>
                    <a:latin typeface="Arial" pitchFamily="34" charset="0"/>
                  </a:rPr>
                  <a:t>Use of Data</a:t>
                </a:r>
                <a:endParaRPr lang="en-US" altLang="en-US" sz="2400" dirty="0">
                  <a:solidFill>
                    <a:srgbClr val="595959"/>
                  </a:solidFill>
                  <a:latin typeface="Arial" pitchFamily="34" charset="0"/>
                </a:endParaRPr>
              </a:p>
            </p:txBody>
          </p:sp>
        </p:grpSp>
      </p:grpSp>
      <p:sp>
        <p:nvSpPr>
          <p:cNvPr id="31" name="Title 1"/>
          <p:cNvSpPr txBox="1">
            <a:spLocks/>
          </p:cNvSpPr>
          <p:nvPr/>
        </p:nvSpPr>
        <p:spPr bwMode="auto">
          <a:xfrm>
            <a:off x="3622200" y="603250"/>
            <a:ext cx="52932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eaLnBrk="0" fontAlgn="base" hangingPunct="0">
              <a:spcBef>
                <a:spcPct val="0"/>
              </a:spcBef>
              <a:spcAft>
                <a:spcPct val="0"/>
              </a:spcAft>
              <a:defRPr sz="3200" baseline="0">
                <a:solidFill>
                  <a:srgbClr val="525252"/>
                </a:solidFill>
                <a:latin typeface="Arial"/>
                <a:ea typeface="+mj-ea"/>
                <a:cs typeface="Arial"/>
              </a:defRPr>
            </a:lvl1pPr>
            <a:lvl2pPr algn="ctr" rtl="0" eaLnBrk="0" fontAlgn="base" hangingPunct="0">
              <a:spcBef>
                <a:spcPct val="0"/>
              </a:spcBef>
              <a:spcAft>
                <a:spcPct val="0"/>
              </a:spcAft>
              <a:defRPr sz="3200">
                <a:solidFill>
                  <a:schemeClr val="tx2"/>
                </a:solidFill>
                <a:latin typeface="Helvetica" pitchFamily="34" charset="0"/>
              </a:defRPr>
            </a:lvl2pPr>
            <a:lvl3pPr algn="ctr" rtl="0" eaLnBrk="0" fontAlgn="base" hangingPunct="0">
              <a:spcBef>
                <a:spcPct val="0"/>
              </a:spcBef>
              <a:spcAft>
                <a:spcPct val="0"/>
              </a:spcAft>
              <a:defRPr sz="3200">
                <a:solidFill>
                  <a:schemeClr val="tx2"/>
                </a:solidFill>
                <a:latin typeface="Helvetica" pitchFamily="34" charset="0"/>
              </a:defRPr>
            </a:lvl3pPr>
            <a:lvl4pPr algn="ctr" rtl="0" eaLnBrk="0" fontAlgn="base" hangingPunct="0">
              <a:spcBef>
                <a:spcPct val="0"/>
              </a:spcBef>
              <a:spcAft>
                <a:spcPct val="0"/>
              </a:spcAft>
              <a:defRPr sz="3200">
                <a:solidFill>
                  <a:schemeClr val="tx2"/>
                </a:solidFill>
                <a:latin typeface="Helvetica" pitchFamily="34" charset="0"/>
              </a:defRPr>
            </a:lvl4pPr>
            <a:lvl5pPr algn="ctr" rtl="0" eaLnBrk="0" fontAlgn="base" hangingPunct="0">
              <a:spcBef>
                <a:spcPct val="0"/>
              </a:spcBef>
              <a:spcAft>
                <a:spcPct val="0"/>
              </a:spcAft>
              <a:defRPr sz="3200">
                <a:solidFill>
                  <a:schemeClr val="tx2"/>
                </a:solidFill>
                <a:latin typeface="Helvetica" pitchFamily="34" charset="0"/>
              </a:defRPr>
            </a:lvl5pPr>
            <a:lvl6pPr marL="457200" algn="ctr" rtl="0" fontAlgn="base">
              <a:spcBef>
                <a:spcPct val="0"/>
              </a:spcBef>
              <a:spcAft>
                <a:spcPct val="0"/>
              </a:spcAft>
              <a:defRPr sz="3200">
                <a:solidFill>
                  <a:schemeClr val="tx2"/>
                </a:solidFill>
                <a:latin typeface="Helvetica" pitchFamily="34" charset="0"/>
              </a:defRPr>
            </a:lvl6pPr>
            <a:lvl7pPr marL="914400" algn="ctr" rtl="0" fontAlgn="base">
              <a:spcBef>
                <a:spcPct val="0"/>
              </a:spcBef>
              <a:spcAft>
                <a:spcPct val="0"/>
              </a:spcAft>
              <a:defRPr sz="3200">
                <a:solidFill>
                  <a:schemeClr val="tx2"/>
                </a:solidFill>
                <a:latin typeface="Helvetica" pitchFamily="34" charset="0"/>
              </a:defRPr>
            </a:lvl7pPr>
            <a:lvl8pPr marL="1371600" algn="ctr" rtl="0" fontAlgn="base">
              <a:spcBef>
                <a:spcPct val="0"/>
              </a:spcBef>
              <a:spcAft>
                <a:spcPct val="0"/>
              </a:spcAft>
              <a:defRPr sz="3200">
                <a:solidFill>
                  <a:schemeClr val="tx2"/>
                </a:solidFill>
                <a:latin typeface="Helvetica" pitchFamily="34" charset="0"/>
              </a:defRPr>
            </a:lvl8pPr>
            <a:lvl9pPr marL="1828800" algn="ctr" rtl="0" fontAlgn="base">
              <a:spcBef>
                <a:spcPct val="0"/>
              </a:spcBef>
              <a:spcAft>
                <a:spcPct val="0"/>
              </a:spcAft>
              <a:defRPr sz="3200">
                <a:solidFill>
                  <a:schemeClr val="tx2"/>
                </a:solidFill>
                <a:latin typeface="Helvetica" pitchFamily="34" charset="0"/>
              </a:defRPr>
            </a:lvl9pPr>
          </a:lstStyle>
          <a:p>
            <a:r>
              <a:rPr lang="en-US" kern="0" dirty="0" smtClean="0">
                <a:solidFill>
                  <a:schemeClr val="tx1"/>
                </a:solidFill>
              </a:rPr>
              <a:t>Role of WHO’s Adapted SCC</a:t>
            </a:r>
            <a:endParaRPr lang="en-US" kern="0" dirty="0">
              <a:solidFill>
                <a:schemeClr val="tx1"/>
              </a:solidFill>
            </a:endParaRPr>
          </a:p>
        </p:txBody>
      </p:sp>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01" y="156882"/>
            <a:ext cx="3352800" cy="1927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96610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4" name="Title 1"/>
          <p:cNvSpPr txBox="1">
            <a:spLocks/>
          </p:cNvSpPr>
          <p:nvPr/>
        </p:nvSpPr>
        <p:spPr bwMode="auto">
          <a:xfrm>
            <a:off x="3414402" y="171874"/>
            <a:ext cx="5729598"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normAutofit fontScale="85000" lnSpcReduction="10000"/>
          </a:bodyPr>
          <a:lstStyle>
            <a:lvl1pPr algn="ctr" rtl="0" eaLnBrk="0" fontAlgn="base" hangingPunct="0">
              <a:spcBef>
                <a:spcPct val="0"/>
              </a:spcBef>
              <a:spcAft>
                <a:spcPct val="0"/>
              </a:spcAft>
              <a:defRPr sz="3200" baseline="0">
                <a:solidFill>
                  <a:srgbClr val="525252"/>
                </a:solidFill>
                <a:latin typeface="Arial"/>
                <a:ea typeface="+mj-ea"/>
                <a:cs typeface="Arial"/>
              </a:defRPr>
            </a:lvl1pPr>
            <a:lvl2pPr algn="ctr" rtl="0" eaLnBrk="0" fontAlgn="base" hangingPunct="0">
              <a:spcBef>
                <a:spcPct val="0"/>
              </a:spcBef>
              <a:spcAft>
                <a:spcPct val="0"/>
              </a:spcAft>
              <a:defRPr sz="3200">
                <a:solidFill>
                  <a:schemeClr val="tx2"/>
                </a:solidFill>
                <a:latin typeface="Helvetica" pitchFamily="34" charset="0"/>
              </a:defRPr>
            </a:lvl2pPr>
            <a:lvl3pPr algn="ctr" rtl="0" eaLnBrk="0" fontAlgn="base" hangingPunct="0">
              <a:spcBef>
                <a:spcPct val="0"/>
              </a:spcBef>
              <a:spcAft>
                <a:spcPct val="0"/>
              </a:spcAft>
              <a:defRPr sz="3200">
                <a:solidFill>
                  <a:schemeClr val="tx2"/>
                </a:solidFill>
                <a:latin typeface="Helvetica" pitchFamily="34" charset="0"/>
              </a:defRPr>
            </a:lvl3pPr>
            <a:lvl4pPr algn="ctr" rtl="0" eaLnBrk="0" fontAlgn="base" hangingPunct="0">
              <a:spcBef>
                <a:spcPct val="0"/>
              </a:spcBef>
              <a:spcAft>
                <a:spcPct val="0"/>
              </a:spcAft>
              <a:defRPr sz="3200">
                <a:solidFill>
                  <a:schemeClr val="tx2"/>
                </a:solidFill>
                <a:latin typeface="Helvetica" pitchFamily="34" charset="0"/>
              </a:defRPr>
            </a:lvl4pPr>
            <a:lvl5pPr algn="ctr" rtl="0" eaLnBrk="0" fontAlgn="base" hangingPunct="0">
              <a:spcBef>
                <a:spcPct val="0"/>
              </a:spcBef>
              <a:spcAft>
                <a:spcPct val="0"/>
              </a:spcAft>
              <a:defRPr sz="3200">
                <a:solidFill>
                  <a:schemeClr val="tx2"/>
                </a:solidFill>
                <a:latin typeface="Helvetica" pitchFamily="34" charset="0"/>
              </a:defRPr>
            </a:lvl5pPr>
            <a:lvl6pPr marL="457200" algn="ctr" rtl="0" fontAlgn="base">
              <a:spcBef>
                <a:spcPct val="0"/>
              </a:spcBef>
              <a:spcAft>
                <a:spcPct val="0"/>
              </a:spcAft>
              <a:defRPr sz="3200">
                <a:solidFill>
                  <a:schemeClr val="tx2"/>
                </a:solidFill>
                <a:latin typeface="Helvetica" pitchFamily="34" charset="0"/>
              </a:defRPr>
            </a:lvl6pPr>
            <a:lvl7pPr marL="914400" algn="ctr" rtl="0" fontAlgn="base">
              <a:spcBef>
                <a:spcPct val="0"/>
              </a:spcBef>
              <a:spcAft>
                <a:spcPct val="0"/>
              </a:spcAft>
              <a:defRPr sz="3200">
                <a:solidFill>
                  <a:schemeClr val="tx2"/>
                </a:solidFill>
                <a:latin typeface="Helvetica" pitchFamily="34" charset="0"/>
              </a:defRPr>
            </a:lvl7pPr>
            <a:lvl8pPr marL="1371600" algn="ctr" rtl="0" fontAlgn="base">
              <a:spcBef>
                <a:spcPct val="0"/>
              </a:spcBef>
              <a:spcAft>
                <a:spcPct val="0"/>
              </a:spcAft>
              <a:defRPr sz="3200">
                <a:solidFill>
                  <a:schemeClr val="tx2"/>
                </a:solidFill>
                <a:latin typeface="Helvetica" pitchFamily="34" charset="0"/>
              </a:defRPr>
            </a:lvl8pPr>
            <a:lvl9pPr marL="1828800" algn="ctr" rtl="0" fontAlgn="base">
              <a:spcBef>
                <a:spcPct val="0"/>
              </a:spcBef>
              <a:spcAft>
                <a:spcPct val="0"/>
              </a:spcAft>
              <a:defRPr sz="3200">
                <a:solidFill>
                  <a:schemeClr val="tx2"/>
                </a:solidFill>
                <a:latin typeface="Helvetica" pitchFamily="34" charset="0"/>
              </a:defRPr>
            </a:lvl9pPr>
          </a:lstStyle>
          <a:p>
            <a:r>
              <a:rPr lang="en-US" kern="0" dirty="0" smtClean="0">
                <a:solidFill>
                  <a:schemeClr val="tx1"/>
                </a:solidFill>
              </a:rPr>
              <a:t>Key Component 1:</a:t>
            </a:r>
            <a:br>
              <a:rPr lang="en-US" kern="0" dirty="0" smtClean="0">
                <a:solidFill>
                  <a:schemeClr val="tx1"/>
                </a:solidFill>
              </a:rPr>
            </a:br>
            <a:r>
              <a:rPr lang="en-US" kern="0" dirty="0" smtClean="0">
                <a:solidFill>
                  <a:schemeClr val="tx1"/>
                </a:solidFill>
              </a:rPr>
              <a:t>Focused and Customized Training</a:t>
            </a:r>
            <a:endParaRPr lang="en-US" kern="0" dirty="0">
              <a:solidFill>
                <a:schemeClr val="tx1"/>
              </a:solidFill>
            </a:endParaRPr>
          </a:p>
        </p:txBody>
      </p:sp>
      <p:pic>
        <p:nvPicPr>
          <p:cNvPr id="3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01" y="87479"/>
            <a:ext cx="3352800" cy="1927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4" name="Group 45"/>
          <p:cNvGrpSpPr>
            <a:grpSpLocks/>
          </p:cNvGrpSpPr>
          <p:nvPr/>
        </p:nvGrpSpPr>
        <p:grpSpPr bwMode="auto">
          <a:xfrm>
            <a:off x="4949825" y="4561815"/>
            <a:ext cx="3341687" cy="2109788"/>
            <a:chOff x="4884738" y="3871913"/>
            <a:chExt cx="2865437" cy="1651794"/>
          </a:xfrm>
        </p:grpSpPr>
        <p:sp>
          <p:nvSpPr>
            <p:cNvPr id="35" name="Freeform 6"/>
            <p:cNvSpPr>
              <a:spLocks/>
            </p:cNvSpPr>
            <p:nvPr/>
          </p:nvSpPr>
          <p:spPr bwMode="auto">
            <a:xfrm>
              <a:off x="4884738" y="3871913"/>
              <a:ext cx="2860671" cy="1648621"/>
            </a:xfrm>
            <a:custGeom>
              <a:avLst/>
              <a:gdLst/>
              <a:ahLst/>
              <a:cxnLst>
                <a:cxn ang="0">
                  <a:pos x="1802" y="0"/>
                </a:cxn>
                <a:cxn ang="0">
                  <a:pos x="1802" y="1039"/>
                </a:cxn>
                <a:cxn ang="0">
                  <a:pos x="0" y="1039"/>
                </a:cxn>
                <a:cxn ang="0">
                  <a:pos x="0" y="680"/>
                </a:cxn>
                <a:cxn ang="0">
                  <a:pos x="232" y="680"/>
                </a:cxn>
                <a:cxn ang="0">
                  <a:pos x="234" y="678"/>
                </a:cxn>
                <a:cxn ang="0">
                  <a:pos x="626" y="0"/>
                </a:cxn>
                <a:cxn ang="0">
                  <a:pos x="1802" y="0"/>
                </a:cxn>
              </a:cxnLst>
              <a:rect l="0" t="0" r="r" b="b"/>
              <a:pathLst>
                <a:path w="1802" h="1039">
                  <a:moveTo>
                    <a:pt x="1802" y="0"/>
                  </a:moveTo>
                  <a:lnTo>
                    <a:pt x="1802" y="1039"/>
                  </a:lnTo>
                  <a:lnTo>
                    <a:pt x="0" y="1039"/>
                  </a:lnTo>
                  <a:lnTo>
                    <a:pt x="0" y="680"/>
                  </a:lnTo>
                  <a:lnTo>
                    <a:pt x="232" y="680"/>
                  </a:lnTo>
                  <a:lnTo>
                    <a:pt x="234" y="678"/>
                  </a:lnTo>
                  <a:lnTo>
                    <a:pt x="626" y="0"/>
                  </a:lnTo>
                  <a:lnTo>
                    <a:pt x="1802" y="0"/>
                  </a:lnTo>
                  <a:close/>
                </a:path>
              </a:pathLst>
            </a:custGeom>
            <a:solidFill>
              <a:srgbClr val="093667"/>
            </a:solidFill>
            <a:ln w="9525" cap="flat" cmpd="sng" algn="ctr">
              <a:solidFill>
                <a:srgbClr val="013253"/>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000" dirty="0">
                <a:latin typeface="Arial" charset="0"/>
              </a:endParaRPr>
            </a:p>
          </p:txBody>
        </p:sp>
        <p:sp>
          <p:nvSpPr>
            <p:cNvPr id="37" name="Freeform 10"/>
            <p:cNvSpPr>
              <a:spLocks/>
            </p:cNvSpPr>
            <p:nvPr/>
          </p:nvSpPr>
          <p:spPr bwMode="auto">
            <a:xfrm>
              <a:off x="5495925" y="3874294"/>
              <a:ext cx="2254250" cy="1649413"/>
            </a:xfrm>
            <a:custGeom>
              <a:avLst/>
              <a:gdLst>
                <a:gd name="T0" fmla="*/ 0 w 1420"/>
                <a:gd name="T1" fmla="*/ 1039 h 1039"/>
                <a:gd name="T2" fmla="*/ 1420 w 1420"/>
                <a:gd name="T3" fmla="*/ 1039 h 1039"/>
                <a:gd name="T4" fmla="*/ 1420 w 1420"/>
                <a:gd name="T5" fmla="*/ 0 h 1039"/>
                <a:gd name="T6" fmla="*/ 1038 w 1420"/>
                <a:gd name="T7" fmla="*/ 0 h 1039"/>
                <a:gd name="T8" fmla="*/ 0 w 1420"/>
                <a:gd name="T9" fmla="*/ 1039 h 10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0" h="1039">
                  <a:moveTo>
                    <a:pt x="0" y="1039"/>
                  </a:moveTo>
                  <a:lnTo>
                    <a:pt x="1420" y="1039"/>
                  </a:lnTo>
                  <a:lnTo>
                    <a:pt x="1420" y="0"/>
                  </a:lnTo>
                  <a:lnTo>
                    <a:pt x="1038" y="0"/>
                  </a:lnTo>
                  <a:lnTo>
                    <a:pt x="0" y="1039"/>
                  </a:lnTo>
                  <a:close/>
                </a:path>
              </a:pathLst>
            </a:custGeom>
            <a:gradFill rotWithShape="1">
              <a:gsLst>
                <a:gs pos="0">
                  <a:srgbClr val="000C16">
                    <a:alpha val="34901"/>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600"/>
            </a:p>
          </p:txBody>
        </p:sp>
      </p:grpSp>
      <p:grpSp>
        <p:nvGrpSpPr>
          <p:cNvPr id="38" name="Group 44"/>
          <p:cNvGrpSpPr>
            <a:grpSpLocks/>
          </p:cNvGrpSpPr>
          <p:nvPr/>
        </p:nvGrpSpPr>
        <p:grpSpPr bwMode="auto">
          <a:xfrm>
            <a:off x="4868821" y="2155386"/>
            <a:ext cx="3337982" cy="2111814"/>
            <a:chOff x="4884738" y="1954213"/>
            <a:chExt cx="2860675" cy="1654175"/>
          </a:xfrm>
        </p:grpSpPr>
        <p:sp>
          <p:nvSpPr>
            <p:cNvPr id="39" name="Freeform 7"/>
            <p:cNvSpPr>
              <a:spLocks/>
            </p:cNvSpPr>
            <p:nvPr/>
          </p:nvSpPr>
          <p:spPr bwMode="auto">
            <a:xfrm>
              <a:off x="4884738" y="1954213"/>
              <a:ext cx="2860675" cy="1649412"/>
            </a:xfrm>
            <a:custGeom>
              <a:avLst/>
              <a:gdLst/>
              <a:ahLst/>
              <a:cxnLst>
                <a:cxn ang="0">
                  <a:pos x="1802" y="0"/>
                </a:cxn>
                <a:cxn ang="0">
                  <a:pos x="1802" y="1039"/>
                </a:cxn>
                <a:cxn ang="0">
                  <a:pos x="626" y="1039"/>
                </a:cxn>
                <a:cxn ang="0">
                  <a:pos x="232" y="357"/>
                </a:cxn>
                <a:cxn ang="0">
                  <a:pos x="0" y="357"/>
                </a:cxn>
                <a:cxn ang="0">
                  <a:pos x="0" y="0"/>
                </a:cxn>
                <a:cxn ang="0">
                  <a:pos x="1802" y="0"/>
                </a:cxn>
              </a:cxnLst>
              <a:rect l="0" t="0" r="r" b="b"/>
              <a:pathLst>
                <a:path w="1802" h="1039">
                  <a:moveTo>
                    <a:pt x="1802" y="0"/>
                  </a:moveTo>
                  <a:lnTo>
                    <a:pt x="1802" y="1039"/>
                  </a:lnTo>
                  <a:lnTo>
                    <a:pt x="626" y="1039"/>
                  </a:lnTo>
                  <a:lnTo>
                    <a:pt x="232" y="357"/>
                  </a:lnTo>
                  <a:lnTo>
                    <a:pt x="0" y="357"/>
                  </a:lnTo>
                  <a:lnTo>
                    <a:pt x="0" y="0"/>
                  </a:lnTo>
                  <a:lnTo>
                    <a:pt x="1802" y="0"/>
                  </a:lnTo>
                  <a:close/>
                </a:path>
              </a:pathLst>
            </a:custGeom>
            <a:solidFill>
              <a:srgbClr val="0560B3"/>
            </a:solidFill>
            <a:ln w="9525" cap="flat" cmpd="sng" algn="ctr">
              <a:solidFill>
                <a:srgbClr val="01568F"/>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000" dirty="0">
                <a:latin typeface="Arial" charset="0"/>
              </a:endParaRPr>
            </a:p>
          </p:txBody>
        </p:sp>
        <p:sp>
          <p:nvSpPr>
            <p:cNvPr id="40" name="Freeform 11"/>
            <p:cNvSpPr>
              <a:spLocks/>
            </p:cNvSpPr>
            <p:nvPr/>
          </p:nvSpPr>
          <p:spPr bwMode="auto">
            <a:xfrm>
              <a:off x="5718969" y="1958975"/>
              <a:ext cx="2024063" cy="1649413"/>
            </a:xfrm>
            <a:custGeom>
              <a:avLst/>
              <a:gdLst>
                <a:gd name="T0" fmla="*/ 868 w 1275"/>
                <a:gd name="T1" fmla="*/ 0 h 1039"/>
                <a:gd name="T2" fmla="*/ 0 w 1275"/>
                <a:gd name="T3" fmla="*/ 868 h 1039"/>
                <a:gd name="T4" fmla="*/ 99 w 1275"/>
                <a:gd name="T5" fmla="*/ 1039 h 1039"/>
                <a:gd name="T6" fmla="*/ 1275 w 1275"/>
                <a:gd name="T7" fmla="*/ 1039 h 1039"/>
                <a:gd name="T8" fmla="*/ 1275 w 1275"/>
                <a:gd name="T9" fmla="*/ 0 h 1039"/>
                <a:gd name="T10" fmla="*/ 868 w 1275"/>
                <a:gd name="T11" fmla="*/ 0 h 10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75" h="1039">
                  <a:moveTo>
                    <a:pt x="868" y="0"/>
                  </a:moveTo>
                  <a:lnTo>
                    <a:pt x="0" y="868"/>
                  </a:lnTo>
                  <a:lnTo>
                    <a:pt x="99" y="1039"/>
                  </a:lnTo>
                  <a:lnTo>
                    <a:pt x="1275" y="1039"/>
                  </a:lnTo>
                  <a:lnTo>
                    <a:pt x="1275" y="0"/>
                  </a:lnTo>
                  <a:lnTo>
                    <a:pt x="868" y="0"/>
                  </a:ln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600"/>
            </a:p>
          </p:txBody>
        </p:sp>
      </p:grpSp>
      <p:grpSp>
        <p:nvGrpSpPr>
          <p:cNvPr id="41" name="Group 46"/>
          <p:cNvGrpSpPr>
            <a:grpSpLocks/>
          </p:cNvGrpSpPr>
          <p:nvPr/>
        </p:nvGrpSpPr>
        <p:grpSpPr bwMode="auto">
          <a:xfrm>
            <a:off x="1379004" y="4564856"/>
            <a:ext cx="3350949" cy="2111814"/>
            <a:chOff x="1393825" y="3871913"/>
            <a:chExt cx="2870994" cy="1654174"/>
          </a:xfrm>
        </p:grpSpPr>
        <p:sp>
          <p:nvSpPr>
            <p:cNvPr id="42" name="Freeform 8"/>
            <p:cNvSpPr>
              <a:spLocks/>
            </p:cNvSpPr>
            <p:nvPr/>
          </p:nvSpPr>
          <p:spPr bwMode="auto">
            <a:xfrm>
              <a:off x="1393825" y="3871913"/>
              <a:ext cx="2864646" cy="1649411"/>
            </a:xfrm>
            <a:custGeom>
              <a:avLst/>
              <a:gdLst/>
              <a:ahLst/>
              <a:cxnLst>
                <a:cxn ang="0">
                  <a:pos x="1805" y="680"/>
                </a:cxn>
                <a:cxn ang="0">
                  <a:pos x="1805" y="1039"/>
                </a:cxn>
                <a:cxn ang="0">
                  <a:pos x="0" y="1039"/>
                </a:cxn>
                <a:cxn ang="0">
                  <a:pos x="0" y="0"/>
                </a:cxn>
                <a:cxn ang="0">
                  <a:pos x="1153" y="0"/>
                </a:cxn>
                <a:cxn ang="0">
                  <a:pos x="1547" y="680"/>
                </a:cxn>
                <a:cxn ang="0">
                  <a:pos x="1805" y="680"/>
                </a:cxn>
              </a:cxnLst>
              <a:rect l="0" t="0" r="r" b="b"/>
              <a:pathLst>
                <a:path w="1805" h="1039">
                  <a:moveTo>
                    <a:pt x="1805" y="680"/>
                  </a:moveTo>
                  <a:lnTo>
                    <a:pt x="1805" y="1039"/>
                  </a:lnTo>
                  <a:lnTo>
                    <a:pt x="0" y="1039"/>
                  </a:lnTo>
                  <a:lnTo>
                    <a:pt x="0" y="0"/>
                  </a:lnTo>
                  <a:lnTo>
                    <a:pt x="1153" y="0"/>
                  </a:lnTo>
                  <a:lnTo>
                    <a:pt x="1547" y="680"/>
                  </a:lnTo>
                  <a:lnTo>
                    <a:pt x="1805" y="680"/>
                  </a:lnTo>
                  <a:close/>
                </a:path>
              </a:pathLst>
            </a:custGeom>
            <a:solidFill>
              <a:srgbClr val="0199A1"/>
            </a:solidFill>
            <a:ln w="9525" cap="flat" cmpd="sng" algn="ctr">
              <a:solidFill>
                <a:srgbClr val="048C89"/>
              </a:solidFill>
              <a:prstDash val="solid"/>
              <a:round/>
              <a:headEnd type="none" w="med" len="med"/>
              <a:tailEnd type="none" w="med" len="med"/>
            </a:ln>
            <a:effectLst>
              <a:outerShdw blurRad="38100" dist="25400" dir="5400000" algn="t" rotWithShape="0">
                <a:prstClr val="black">
                  <a:alpha val="27000"/>
                </a:prstClr>
              </a:outerShdw>
            </a:effectLst>
          </p:spPr>
          <p:txBody>
            <a:bodyPr lIns="82124" tIns="41061" rIns="82124" bIns="41061" anchor="ctr"/>
            <a:lstStyle/>
            <a:p>
              <a:pPr algn="ctr" defTabSz="814388">
                <a:lnSpc>
                  <a:spcPct val="90000"/>
                </a:lnSpc>
                <a:defRPr/>
              </a:pPr>
              <a:endParaRPr lang="en-US" sz="2000" dirty="0">
                <a:latin typeface="Arial" charset="0"/>
              </a:endParaRPr>
            </a:p>
          </p:txBody>
        </p:sp>
        <p:sp>
          <p:nvSpPr>
            <p:cNvPr id="43" name="Freeform 12"/>
            <p:cNvSpPr>
              <a:spLocks/>
            </p:cNvSpPr>
            <p:nvPr/>
          </p:nvSpPr>
          <p:spPr bwMode="auto">
            <a:xfrm>
              <a:off x="2010569" y="4144962"/>
              <a:ext cx="2254250" cy="1381125"/>
            </a:xfrm>
            <a:custGeom>
              <a:avLst/>
              <a:gdLst>
                <a:gd name="T0" fmla="*/ 867 w 1420"/>
                <a:gd name="T1" fmla="*/ 0 h 870"/>
                <a:gd name="T2" fmla="*/ 0 w 1420"/>
                <a:gd name="T3" fmla="*/ 870 h 870"/>
                <a:gd name="T4" fmla="*/ 1420 w 1420"/>
                <a:gd name="T5" fmla="*/ 870 h 870"/>
                <a:gd name="T6" fmla="*/ 1420 w 1420"/>
                <a:gd name="T7" fmla="*/ 511 h 870"/>
                <a:gd name="T8" fmla="*/ 1162 w 1420"/>
                <a:gd name="T9" fmla="*/ 511 h 870"/>
                <a:gd name="T10" fmla="*/ 867 w 1420"/>
                <a:gd name="T11" fmla="*/ 0 h 87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20" h="870">
                  <a:moveTo>
                    <a:pt x="867" y="0"/>
                  </a:moveTo>
                  <a:lnTo>
                    <a:pt x="0" y="870"/>
                  </a:lnTo>
                  <a:lnTo>
                    <a:pt x="1420" y="870"/>
                  </a:lnTo>
                  <a:lnTo>
                    <a:pt x="1420" y="511"/>
                  </a:lnTo>
                  <a:lnTo>
                    <a:pt x="1162" y="511"/>
                  </a:lnTo>
                  <a:lnTo>
                    <a:pt x="867" y="0"/>
                  </a:ln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600"/>
            </a:p>
          </p:txBody>
        </p:sp>
      </p:grpSp>
      <p:grpSp>
        <p:nvGrpSpPr>
          <p:cNvPr id="45" name="Group 43"/>
          <p:cNvGrpSpPr>
            <a:grpSpLocks/>
          </p:cNvGrpSpPr>
          <p:nvPr/>
        </p:nvGrpSpPr>
        <p:grpSpPr bwMode="auto">
          <a:xfrm>
            <a:off x="1371595" y="2147835"/>
            <a:ext cx="3350949" cy="2107761"/>
            <a:chOff x="1393825" y="1954213"/>
            <a:chExt cx="2871788" cy="1651001"/>
          </a:xfrm>
        </p:grpSpPr>
        <p:sp>
          <p:nvSpPr>
            <p:cNvPr id="46" name="Freeform 9"/>
            <p:cNvSpPr>
              <a:spLocks/>
            </p:cNvSpPr>
            <p:nvPr/>
          </p:nvSpPr>
          <p:spPr bwMode="auto">
            <a:xfrm>
              <a:off x="1393825" y="1954213"/>
              <a:ext cx="2865438" cy="1649413"/>
            </a:xfrm>
            <a:custGeom>
              <a:avLst/>
              <a:gdLst/>
              <a:ahLst/>
              <a:cxnLst>
                <a:cxn ang="0">
                  <a:pos x="1805" y="0"/>
                </a:cxn>
                <a:cxn ang="0">
                  <a:pos x="1805" y="357"/>
                </a:cxn>
                <a:cxn ang="0">
                  <a:pos x="1547" y="357"/>
                </a:cxn>
                <a:cxn ang="0">
                  <a:pos x="1153" y="1039"/>
                </a:cxn>
                <a:cxn ang="0">
                  <a:pos x="0" y="1039"/>
                </a:cxn>
                <a:cxn ang="0">
                  <a:pos x="0" y="0"/>
                </a:cxn>
                <a:cxn ang="0">
                  <a:pos x="1805" y="0"/>
                </a:cxn>
              </a:cxnLst>
              <a:rect l="0" t="0" r="r" b="b"/>
              <a:pathLst>
                <a:path w="1805" h="1039">
                  <a:moveTo>
                    <a:pt x="1805" y="0"/>
                  </a:moveTo>
                  <a:lnTo>
                    <a:pt x="1805" y="357"/>
                  </a:lnTo>
                  <a:lnTo>
                    <a:pt x="1547" y="357"/>
                  </a:lnTo>
                  <a:lnTo>
                    <a:pt x="1153" y="1039"/>
                  </a:lnTo>
                  <a:lnTo>
                    <a:pt x="0" y="1039"/>
                  </a:lnTo>
                  <a:lnTo>
                    <a:pt x="0" y="0"/>
                  </a:lnTo>
                  <a:lnTo>
                    <a:pt x="1805" y="0"/>
                  </a:lnTo>
                  <a:close/>
                </a:path>
              </a:pathLst>
            </a:custGeom>
            <a:solidFill>
              <a:srgbClr val="08A7EE"/>
            </a:solidFill>
            <a:ln w="9525" cap="flat" cmpd="sng" algn="ctr">
              <a:solidFill>
                <a:srgbClr val="0195F9"/>
              </a:solidFill>
              <a:prstDash val="solid"/>
              <a:round/>
              <a:headEnd type="none" w="med" len="med"/>
              <a:tailEnd type="none" w="med" len="med"/>
            </a:ln>
            <a:effectLst>
              <a:outerShdw blurRad="38100" dist="25400" dir="5400000" algn="t" rotWithShape="0">
                <a:srgbClr val="000000">
                  <a:alpha val="26667"/>
                </a:srgbClr>
              </a:outerShdw>
            </a:effectLst>
          </p:spPr>
          <p:txBody>
            <a:bodyPr lIns="82124" tIns="41061" rIns="82124" bIns="41061" anchor="ctr"/>
            <a:lstStyle/>
            <a:p>
              <a:pPr algn="ctr" defTabSz="814388">
                <a:lnSpc>
                  <a:spcPct val="90000"/>
                </a:lnSpc>
                <a:defRPr/>
              </a:pPr>
              <a:endParaRPr lang="en-US" sz="2000" dirty="0">
                <a:latin typeface="Arial" charset="0"/>
              </a:endParaRPr>
            </a:p>
          </p:txBody>
        </p:sp>
        <p:sp>
          <p:nvSpPr>
            <p:cNvPr id="47" name="Freeform 13"/>
            <p:cNvSpPr>
              <a:spLocks/>
            </p:cNvSpPr>
            <p:nvPr/>
          </p:nvSpPr>
          <p:spPr bwMode="auto">
            <a:xfrm>
              <a:off x="2011363" y="1955801"/>
              <a:ext cx="2254250" cy="1649413"/>
            </a:xfrm>
            <a:custGeom>
              <a:avLst/>
              <a:gdLst>
                <a:gd name="T0" fmla="*/ 0 w 1420"/>
                <a:gd name="T1" fmla="*/ 1039 h 1039"/>
                <a:gd name="T2" fmla="*/ 768 w 1420"/>
                <a:gd name="T3" fmla="*/ 1039 h 1039"/>
                <a:gd name="T4" fmla="*/ 1162 w 1420"/>
                <a:gd name="T5" fmla="*/ 357 h 1039"/>
                <a:gd name="T6" fmla="*/ 1420 w 1420"/>
                <a:gd name="T7" fmla="*/ 357 h 1039"/>
                <a:gd name="T8" fmla="*/ 1420 w 1420"/>
                <a:gd name="T9" fmla="*/ 0 h 1039"/>
                <a:gd name="T10" fmla="*/ 1038 w 1420"/>
                <a:gd name="T11" fmla="*/ 0 h 1039"/>
                <a:gd name="T12" fmla="*/ 0 w 1420"/>
                <a:gd name="T13" fmla="*/ 1039 h 10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20" h="1039">
                  <a:moveTo>
                    <a:pt x="0" y="1039"/>
                  </a:moveTo>
                  <a:lnTo>
                    <a:pt x="768" y="1039"/>
                  </a:lnTo>
                  <a:lnTo>
                    <a:pt x="1162" y="357"/>
                  </a:lnTo>
                  <a:lnTo>
                    <a:pt x="1420" y="357"/>
                  </a:lnTo>
                  <a:lnTo>
                    <a:pt x="1420" y="0"/>
                  </a:lnTo>
                  <a:lnTo>
                    <a:pt x="1038" y="0"/>
                  </a:lnTo>
                  <a:lnTo>
                    <a:pt x="0" y="1039"/>
                  </a:lnTo>
                  <a:close/>
                </a:path>
              </a:pathLst>
            </a:custGeom>
            <a:gradFill rotWithShape="1">
              <a:gsLst>
                <a:gs pos="0">
                  <a:srgbClr val="01315D">
                    <a:alpha val="28000"/>
                  </a:srgbClr>
                </a:gs>
                <a:gs pos="100000">
                  <a:srgbClr val="FFFFF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600"/>
            </a:p>
          </p:txBody>
        </p:sp>
      </p:grpSp>
      <p:sp>
        <p:nvSpPr>
          <p:cNvPr id="48" name="Oval 27"/>
          <p:cNvSpPr>
            <a:spLocks noChangeArrowheads="1"/>
          </p:cNvSpPr>
          <p:nvPr/>
        </p:nvSpPr>
        <p:spPr bwMode="auto">
          <a:xfrm>
            <a:off x="5497513" y="2769462"/>
            <a:ext cx="2246312" cy="707886"/>
          </a:xfrm>
          <a:prstGeom prst="rect">
            <a:avLst/>
          </a:prstGeom>
          <a:noFill/>
          <a:effectLst>
            <a:outerShdw blurRad="38100" dist="25400" dir="5400000" algn="tl" rotWithShape="0">
              <a:srgbClr val="000000">
                <a:alpha val="27000"/>
              </a:srgbClr>
            </a:outerShdw>
          </a:effectLst>
        </p:spPr>
        <p:txBody>
          <a:bodyPr anchor="ctr">
            <a:spAutoFit/>
          </a:bodyPr>
          <a:lstStyle/>
          <a:p>
            <a:pPr algn="r"/>
            <a:r>
              <a:rPr lang="en-US" altLang="en-US" sz="2000" dirty="0" smtClean="0">
                <a:solidFill>
                  <a:schemeClr val="bg1"/>
                </a:solidFill>
                <a:latin typeface="Arial" pitchFamily="34" charset="0"/>
              </a:rPr>
              <a:t>Includes highest impact practices</a:t>
            </a:r>
            <a:endParaRPr lang="en-US" altLang="en-US" sz="2000" dirty="0">
              <a:solidFill>
                <a:schemeClr val="bg1"/>
              </a:solidFill>
              <a:latin typeface="Arial" pitchFamily="34" charset="0"/>
            </a:endParaRPr>
          </a:p>
        </p:txBody>
      </p:sp>
      <p:sp>
        <p:nvSpPr>
          <p:cNvPr id="49" name="Oval 27"/>
          <p:cNvSpPr>
            <a:spLocks noChangeArrowheads="1"/>
          </p:cNvSpPr>
          <p:nvPr/>
        </p:nvSpPr>
        <p:spPr bwMode="auto">
          <a:xfrm>
            <a:off x="5815968" y="5302219"/>
            <a:ext cx="2246312" cy="400110"/>
          </a:xfrm>
          <a:prstGeom prst="rect">
            <a:avLst/>
          </a:prstGeom>
          <a:noFill/>
          <a:effectLst>
            <a:outerShdw blurRad="38100" dist="25400" dir="5400000" algn="tl" rotWithShape="0">
              <a:srgbClr val="000000">
                <a:alpha val="27000"/>
              </a:srgbClr>
            </a:outerShdw>
          </a:effectLst>
        </p:spPr>
        <p:txBody>
          <a:bodyPr anchor="ctr">
            <a:spAutoFit/>
          </a:bodyPr>
          <a:lstStyle/>
          <a:p>
            <a:pPr algn="r"/>
            <a:r>
              <a:rPr lang="en-US" altLang="en-US" sz="2000" dirty="0">
                <a:solidFill>
                  <a:schemeClr val="bg1"/>
                </a:solidFill>
                <a:latin typeface="Arial" pitchFamily="34" charset="0"/>
              </a:rPr>
              <a:t>For all LR staff</a:t>
            </a:r>
          </a:p>
        </p:txBody>
      </p:sp>
      <p:sp>
        <p:nvSpPr>
          <p:cNvPr id="50" name="Oval 27"/>
          <p:cNvSpPr>
            <a:spLocks noChangeArrowheads="1"/>
          </p:cNvSpPr>
          <p:nvPr/>
        </p:nvSpPr>
        <p:spPr bwMode="auto">
          <a:xfrm>
            <a:off x="1393825" y="2769463"/>
            <a:ext cx="2244725" cy="707886"/>
          </a:xfrm>
          <a:prstGeom prst="rect">
            <a:avLst/>
          </a:prstGeom>
          <a:noFill/>
          <a:effectLst>
            <a:outerShdw blurRad="38100" dist="25400" dir="5400000" algn="tl" rotWithShape="0">
              <a:srgbClr val="000000">
                <a:alpha val="27000"/>
              </a:srgbClr>
            </a:outerShdw>
          </a:effectLst>
        </p:spPr>
        <p:txBody>
          <a:bodyPr anchor="ctr">
            <a:spAutoFit/>
          </a:bodyPr>
          <a:lstStyle/>
          <a:p>
            <a:pPr algn="r"/>
            <a:r>
              <a:rPr lang="en-US" altLang="en-US" sz="2000" dirty="0" smtClean="0">
                <a:solidFill>
                  <a:schemeClr val="bg1"/>
                </a:solidFill>
                <a:latin typeface="Arial" pitchFamily="34" charset="0"/>
              </a:rPr>
              <a:t>Concise: 3 </a:t>
            </a:r>
            <a:r>
              <a:rPr lang="en-US" altLang="en-US" sz="2000" dirty="0">
                <a:solidFill>
                  <a:schemeClr val="bg1"/>
                </a:solidFill>
                <a:latin typeface="Arial" pitchFamily="34" charset="0"/>
              </a:rPr>
              <a:t>days duration</a:t>
            </a:r>
          </a:p>
        </p:txBody>
      </p:sp>
      <p:sp>
        <p:nvSpPr>
          <p:cNvPr id="51" name="Oval 27"/>
          <p:cNvSpPr>
            <a:spLocks noChangeArrowheads="1"/>
          </p:cNvSpPr>
          <p:nvPr/>
        </p:nvSpPr>
        <p:spPr bwMode="auto">
          <a:xfrm>
            <a:off x="1371595" y="4888230"/>
            <a:ext cx="2647950" cy="1631216"/>
          </a:xfrm>
          <a:prstGeom prst="rect">
            <a:avLst/>
          </a:prstGeom>
          <a:noFill/>
          <a:effectLst>
            <a:outerShdw blurRad="38100" dist="25400" dir="5400000" algn="tl" rotWithShape="0">
              <a:srgbClr val="000000">
                <a:alpha val="27000"/>
              </a:srgbClr>
            </a:outerShdw>
          </a:effectLst>
        </p:spPr>
        <p:txBody>
          <a:bodyPr wrap="square" anchor="ctr">
            <a:spAutoFit/>
          </a:bodyPr>
          <a:lstStyle/>
          <a:p>
            <a:r>
              <a:rPr lang="en-US" altLang="en-US" sz="2000" dirty="0" smtClean="0">
                <a:solidFill>
                  <a:srgbClr val="FF0000"/>
                </a:solidFill>
                <a:latin typeface="Arial" pitchFamily="34" charset="0"/>
              </a:rPr>
              <a:t>Competency based: </a:t>
            </a:r>
            <a:r>
              <a:rPr lang="en-US" altLang="en-US" sz="2000" dirty="0" smtClean="0">
                <a:solidFill>
                  <a:srgbClr val="C00000"/>
                </a:solidFill>
                <a:latin typeface="Arial" pitchFamily="34" charset="0"/>
              </a:rPr>
              <a:t>Blended learning approach-     Simulation, Case based practice</a:t>
            </a:r>
            <a:endParaRPr lang="en-US" altLang="en-US" sz="2000" dirty="0">
              <a:solidFill>
                <a:srgbClr val="C00000"/>
              </a:solidFill>
              <a:latin typeface="Arial" pitchFamily="34" charset="0"/>
            </a:endParaRPr>
          </a:p>
        </p:txBody>
      </p:sp>
    </p:spTree>
    <p:extLst>
      <p:ext uri="{BB962C8B-B14F-4D97-AF65-F5344CB8AC3E}">
        <p14:creationId xmlns:p14="http://schemas.microsoft.com/office/powerpoint/2010/main" val="1746156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10" presetClass="entr" presetSubtype="0"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4" name="Title 3"/>
          <p:cNvSpPr>
            <a:spLocks noGrp="1"/>
          </p:cNvSpPr>
          <p:nvPr>
            <p:ph type="title"/>
          </p:nvPr>
        </p:nvSpPr>
        <p:spPr>
          <a:xfrm>
            <a:off x="2590800" y="381000"/>
            <a:ext cx="8229600" cy="914400"/>
          </a:xfrm>
        </p:spPr>
        <p:txBody>
          <a:bodyPr/>
          <a:lstStyle/>
          <a:p>
            <a:r>
              <a:rPr lang="en-US" sz="4000" dirty="0" smtClean="0"/>
              <a:t>Training Methodology</a:t>
            </a:r>
            <a:endParaRPr lang="en-US" sz="40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744030173"/>
              </p:ext>
            </p:extLst>
          </p:nvPr>
        </p:nvGraphicFramePr>
        <p:xfrm>
          <a:off x="533400" y="2362200"/>
          <a:ext cx="8153400" cy="381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801" y="156882"/>
            <a:ext cx="3352800" cy="1927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350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0310283E-D7B1-4F46-8814-4D43EFDF5E93}"/>
                                            </p:graphicEl>
                                          </p:spTgt>
                                        </p:tgtEl>
                                        <p:attrNameLst>
                                          <p:attrName>style.visibility</p:attrName>
                                        </p:attrNameLst>
                                      </p:cBhvr>
                                      <p:to>
                                        <p:strVal val="visible"/>
                                      </p:to>
                                    </p:set>
                                    <p:animEffect transition="in" filter="fade">
                                      <p:cBhvr>
                                        <p:cTn id="7" dur="500"/>
                                        <p:tgtEl>
                                          <p:spTgt spid="6">
                                            <p:graphicEl>
                                              <a:dgm id="{0310283E-D7B1-4F46-8814-4D43EFDF5E9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graphicEl>
                                              <a:dgm id="{88D99611-8F9A-41F0-A514-D73995600AD0}"/>
                                            </p:graphicEl>
                                          </p:spTgt>
                                        </p:tgtEl>
                                        <p:attrNameLst>
                                          <p:attrName>style.visibility</p:attrName>
                                        </p:attrNameLst>
                                      </p:cBhvr>
                                      <p:to>
                                        <p:strVal val="visible"/>
                                      </p:to>
                                    </p:set>
                                    <p:animEffect transition="in" filter="fade">
                                      <p:cBhvr>
                                        <p:cTn id="12" dur="500"/>
                                        <p:tgtEl>
                                          <p:spTgt spid="6">
                                            <p:graphicEl>
                                              <a:dgm id="{88D99611-8F9A-41F0-A514-D73995600AD0}"/>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graphicEl>
                                              <a:dgm id="{D7652FB5-043E-4810-8E0C-BF6F4C584CA4}"/>
                                            </p:graphicEl>
                                          </p:spTgt>
                                        </p:tgtEl>
                                        <p:attrNameLst>
                                          <p:attrName>style.visibility</p:attrName>
                                        </p:attrNameLst>
                                      </p:cBhvr>
                                      <p:to>
                                        <p:strVal val="visible"/>
                                      </p:to>
                                    </p:set>
                                    <p:animEffect transition="in" filter="fade">
                                      <p:cBhvr>
                                        <p:cTn id="17" dur="500"/>
                                        <p:tgtEl>
                                          <p:spTgt spid="6">
                                            <p:graphicEl>
                                              <a:dgm id="{D7652FB5-043E-4810-8E0C-BF6F4C584CA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graphicEl>
                                              <a:dgm id="{E38D4985-B536-4CC4-9BC4-C8C5122765AD}"/>
                                            </p:graphicEl>
                                          </p:spTgt>
                                        </p:tgtEl>
                                        <p:attrNameLst>
                                          <p:attrName>style.visibility</p:attrName>
                                        </p:attrNameLst>
                                      </p:cBhvr>
                                      <p:to>
                                        <p:strVal val="visible"/>
                                      </p:to>
                                    </p:set>
                                    <p:animEffect transition="in" filter="fade">
                                      <p:cBhvr>
                                        <p:cTn id="22" dur="500"/>
                                        <p:tgtEl>
                                          <p:spTgt spid="6">
                                            <p:graphicEl>
                                              <a:dgm id="{E38D4985-B536-4CC4-9BC4-C8C5122765AD}"/>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graphicEl>
                                              <a:dgm id="{814AB775-E878-4243-ABC4-EC0A16DA0B78}"/>
                                            </p:graphicEl>
                                          </p:spTgt>
                                        </p:tgtEl>
                                        <p:attrNameLst>
                                          <p:attrName>style.visibility</p:attrName>
                                        </p:attrNameLst>
                                      </p:cBhvr>
                                      <p:to>
                                        <p:strVal val="visible"/>
                                      </p:to>
                                    </p:set>
                                    <p:animEffect transition="in" filter="fade">
                                      <p:cBhvr>
                                        <p:cTn id="27" dur="500"/>
                                        <p:tgtEl>
                                          <p:spTgt spid="6">
                                            <p:graphicEl>
                                              <a:dgm id="{814AB775-E878-4243-ABC4-EC0A16DA0B78}"/>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graphicEl>
                                              <a:dgm id="{63930A4C-87EB-488E-A7DB-837AD87AA6BF}"/>
                                            </p:graphicEl>
                                          </p:spTgt>
                                        </p:tgtEl>
                                        <p:attrNameLst>
                                          <p:attrName>style.visibility</p:attrName>
                                        </p:attrNameLst>
                                      </p:cBhvr>
                                      <p:to>
                                        <p:strVal val="visible"/>
                                      </p:to>
                                    </p:set>
                                    <p:animEffect transition="in" filter="fade">
                                      <p:cBhvr>
                                        <p:cTn id="32" dur="500"/>
                                        <p:tgtEl>
                                          <p:spTgt spid="6">
                                            <p:graphicEl>
                                              <a:dgm id="{63930A4C-87EB-488E-A7DB-837AD87AA6BF}"/>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graphicEl>
                                              <a:dgm id="{748CEC1B-09A4-4494-907C-528633365836}"/>
                                            </p:graphicEl>
                                          </p:spTgt>
                                        </p:tgtEl>
                                        <p:attrNameLst>
                                          <p:attrName>style.visibility</p:attrName>
                                        </p:attrNameLst>
                                      </p:cBhvr>
                                      <p:to>
                                        <p:strVal val="visible"/>
                                      </p:to>
                                    </p:set>
                                    <p:animEffect transition="in" filter="fade">
                                      <p:cBhvr>
                                        <p:cTn id="37" dur="500"/>
                                        <p:tgtEl>
                                          <p:spTgt spid="6">
                                            <p:graphicEl>
                                              <a:dgm id="{748CEC1B-09A4-4494-907C-528633365836}"/>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graphicEl>
                                              <a:dgm id="{60A9D797-DDA7-4573-B02B-9B33226D8EAE}"/>
                                            </p:graphicEl>
                                          </p:spTgt>
                                        </p:tgtEl>
                                        <p:attrNameLst>
                                          <p:attrName>style.visibility</p:attrName>
                                        </p:attrNameLst>
                                      </p:cBhvr>
                                      <p:to>
                                        <p:strVal val="visible"/>
                                      </p:to>
                                    </p:set>
                                    <p:animEffect transition="in" filter="fade">
                                      <p:cBhvr>
                                        <p:cTn id="42" dur="500"/>
                                        <p:tgtEl>
                                          <p:spTgt spid="6">
                                            <p:graphicEl>
                                              <a:dgm id="{60A9D797-DDA7-4573-B02B-9B33226D8EAE}"/>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
                                            <p:graphicEl>
                                              <a:dgm id="{F997DB72-5903-467E-BC81-24EA65E73437}"/>
                                            </p:graphicEl>
                                          </p:spTgt>
                                        </p:tgtEl>
                                        <p:attrNameLst>
                                          <p:attrName>style.visibility</p:attrName>
                                        </p:attrNameLst>
                                      </p:cBhvr>
                                      <p:to>
                                        <p:strVal val="visible"/>
                                      </p:to>
                                    </p:set>
                                    <p:animEffect transition="in" filter="fade">
                                      <p:cBhvr>
                                        <p:cTn id="47" dur="500"/>
                                        <p:tgtEl>
                                          <p:spTgt spid="6">
                                            <p:graphicEl>
                                              <a:dgm id="{F997DB72-5903-467E-BC81-24EA65E7343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69CA1517-14E3-4DC9-A548-010B240251A6}" type="slidenum">
              <a:rPr lang="en-US" smtClean="0"/>
              <a:pPr>
                <a:defRPr/>
              </a:pPr>
              <a:t>15</a:t>
            </a:fld>
            <a:endParaRPr lang="en-US"/>
          </a:p>
        </p:txBody>
      </p:sp>
      <p:sp>
        <p:nvSpPr>
          <p:cNvPr id="6" name="Rectangle 5"/>
          <p:cNvSpPr/>
          <p:nvPr/>
        </p:nvSpPr>
        <p:spPr>
          <a:xfrm>
            <a:off x="8965" y="0"/>
            <a:ext cx="1828800" cy="32004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b="1" dirty="0" smtClean="0"/>
              <a:t>Around 4 pause points:</a:t>
            </a:r>
          </a:p>
          <a:p>
            <a:r>
              <a:rPr lang="en-US" sz="1500" b="1" dirty="0" smtClean="0"/>
              <a:t>-   At admission</a:t>
            </a:r>
          </a:p>
          <a:p>
            <a:r>
              <a:rPr lang="en-US" sz="1500" b="1" dirty="0" smtClean="0"/>
              <a:t>-   Before/ during   </a:t>
            </a:r>
          </a:p>
          <a:p>
            <a:r>
              <a:rPr lang="en-US" sz="1500" b="1" dirty="0"/>
              <a:t> </a:t>
            </a:r>
            <a:r>
              <a:rPr lang="en-US" sz="1500" b="1" dirty="0" smtClean="0"/>
              <a:t>   delivery</a:t>
            </a:r>
          </a:p>
          <a:p>
            <a:r>
              <a:rPr lang="en-US" sz="1500" b="1" dirty="0" smtClean="0"/>
              <a:t>-   After delivery</a:t>
            </a:r>
          </a:p>
          <a:p>
            <a:pPr marL="285750" indent="-285750">
              <a:buFontTx/>
              <a:buChar char="-"/>
            </a:pPr>
            <a:r>
              <a:rPr lang="en-US" sz="1500" b="1" dirty="0" smtClean="0"/>
              <a:t>At time of  </a:t>
            </a:r>
          </a:p>
          <a:p>
            <a:r>
              <a:rPr lang="en-US" sz="1500" b="1" dirty="0"/>
              <a:t> </a:t>
            </a:r>
            <a:r>
              <a:rPr lang="en-US" sz="1500" b="1" dirty="0" smtClean="0"/>
              <a:t>    discharge</a:t>
            </a:r>
            <a:endParaRPr lang="en-US" sz="1500" b="1" dirty="0"/>
          </a:p>
        </p:txBody>
      </p:sp>
      <p:sp>
        <p:nvSpPr>
          <p:cNvPr id="3" name="TextBox 2"/>
          <p:cNvSpPr txBox="1"/>
          <p:nvPr/>
        </p:nvSpPr>
        <p:spPr>
          <a:xfrm>
            <a:off x="85165" y="152400"/>
            <a:ext cx="1752600" cy="307777"/>
          </a:xfrm>
          <a:prstGeom prst="rect">
            <a:avLst/>
          </a:prstGeom>
          <a:noFill/>
        </p:spPr>
        <p:txBody>
          <a:bodyPr wrap="square" rtlCol="0">
            <a:spAutoFit/>
          </a:bodyPr>
          <a:lstStyle/>
          <a:p>
            <a:r>
              <a:rPr lang="en-IN" sz="1400" b="1" dirty="0" smtClean="0">
                <a:solidFill>
                  <a:srgbClr val="FF0000"/>
                </a:solidFill>
              </a:rPr>
              <a:t>COMPETENCIES</a:t>
            </a:r>
            <a:endParaRPr lang="en-IN" sz="1400" b="1" dirty="0">
              <a:solidFill>
                <a:srgbClr val="FF0000"/>
              </a:solidFill>
            </a:endParaRPr>
          </a:p>
        </p:txBody>
      </p:sp>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6400" y="35858"/>
            <a:ext cx="7620000" cy="6744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29358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title"/>
          </p:nvPr>
        </p:nvSpPr>
        <p:spPr>
          <a:xfrm>
            <a:off x="2209800" y="457200"/>
            <a:ext cx="8610600" cy="1447800"/>
          </a:xfrm>
        </p:spPr>
        <p:txBody>
          <a:bodyPr>
            <a:normAutofit/>
          </a:bodyPr>
          <a:lstStyle/>
          <a:p>
            <a:r>
              <a:rPr lang="en-US" b="1" dirty="0" smtClean="0"/>
              <a:t>Pre-requisites for </a:t>
            </a:r>
            <a:br>
              <a:rPr lang="en-US" b="1" dirty="0" smtClean="0"/>
            </a:br>
            <a:r>
              <a:rPr lang="en-US" b="1" dirty="0" smtClean="0"/>
              <a:t>Successful Training</a:t>
            </a:r>
            <a:endParaRPr lang="en-US" b="1" dirty="0"/>
          </a:p>
        </p:txBody>
      </p:sp>
      <p:sp>
        <p:nvSpPr>
          <p:cNvPr id="3" name="Content Placeholder 2"/>
          <p:cNvSpPr>
            <a:spLocks noGrp="1"/>
          </p:cNvSpPr>
          <p:nvPr>
            <p:ph idx="1"/>
          </p:nvPr>
        </p:nvSpPr>
        <p:spPr>
          <a:xfrm>
            <a:off x="228600" y="2209800"/>
            <a:ext cx="8763000" cy="4648200"/>
          </a:xfrm>
          <a:solidFill>
            <a:schemeClr val="bg1"/>
          </a:solidFill>
        </p:spPr>
        <p:txBody>
          <a:bodyPr/>
          <a:lstStyle/>
          <a:p>
            <a:r>
              <a:rPr lang="en-US" sz="2300" dirty="0" smtClean="0"/>
              <a:t>Training of providers from district level facility</a:t>
            </a:r>
          </a:p>
          <a:p>
            <a:r>
              <a:rPr lang="en-US" sz="2300" dirty="0" smtClean="0"/>
              <a:t>Fully functional district level facility in terms of resource and evidence based practice</a:t>
            </a:r>
            <a:endParaRPr lang="en-US" sz="2300" dirty="0"/>
          </a:p>
          <a:p>
            <a:r>
              <a:rPr lang="en-US" sz="2300" dirty="0"/>
              <a:t>Identification and Training of Trainers (ToT)</a:t>
            </a:r>
          </a:p>
          <a:p>
            <a:r>
              <a:rPr lang="en-US" sz="2300" dirty="0" smtClean="0"/>
              <a:t>Identification </a:t>
            </a:r>
            <a:r>
              <a:rPr lang="en-US" sz="2300" dirty="0"/>
              <a:t>of sites with high delivery </a:t>
            </a:r>
            <a:r>
              <a:rPr lang="en-US" sz="2300" dirty="0" smtClean="0"/>
              <a:t>load: First to be saturated</a:t>
            </a:r>
            <a:endParaRPr lang="en-US" sz="2300" dirty="0"/>
          </a:p>
          <a:p>
            <a:r>
              <a:rPr lang="en-US" sz="2300" dirty="0"/>
              <a:t>Assessment of training </a:t>
            </a:r>
            <a:r>
              <a:rPr lang="en-US" sz="2300" dirty="0" smtClean="0"/>
              <a:t>load: Available HR will be mapped during RA</a:t>
            </a:r>
            <a:endParaRPr lang="en-US" sz="2300" dirty="0"/>
          </a:p>
          <a:p>
            <a:r>
              <a:rPr lang="en-US" sz="2300" dirty="0"/>
              <a:t>Micro-planning for </a:t>
            </a:r>
            <a:r>
              <a:rPr lang="en-US" sz="2300" dirty="0" smtClean="0"/>
              <a:t>training: For clubbing of facilities</a:t>
            </a:r>
            <a:endParaRPr lang="en-US" sz="2300" dirty="0"/>
          </a:p>
          <a:p>
            <a:r>
              <a:rPr lang="en-US" sz="2300" dirty="0" smtClean="0"/>
              <a:t>Participation by all labor rooms staffs </a:t>
            </a:r>
            <a:r>
              <a:rPr lang="en-US" dirty="0" smtClean="0"/>
              <a:t>irrespective of previous training status</a:t>
            </a:r>
            <a:endParaRPr lang="en-US"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01" y="28903"/>
            <a:ext cx="3352800" cy="1927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41909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title"/>
          </p:nvPr>
        </p:nvSpPr>
        <p:spPr>
          <a:xfrm>
            <a:off x="3573134" y="457200"/>
            <a:ext cx="6477000" cy="914400"/>
          </a:xfrm>
        </p:spPr>
        <p:txBody>
          <a:bodyPr>
            <a:normAutofit fontScale="90000"/>
          </a:bodyPr>
          <a:lstStyle/>
          <a:p>
            <a:r>
              <a:rPr lang="en-US" dirty="0" smtClean="0"/>
              <a:t>Key Component 2: </a:t>
            </a:r>
            <a:br>
              <a:rPr lang="en-US" dirty="0" smtClean="0"/>
            </a:br>
            <a:r>
              <a:rPr lang="en-US" dirty="0" smtClean="0"/>
              <a:t>Strategy for Transfer of Learning</a:t>
            </a:r>
            <a:endParaRPr lang="en-US" dirty="0"/>
          </a:p>
        </p:txBody>
      </p:sp>
      <p:graphicFrame>
        <p:nvGraphicFramePr>
          <p:cNvPr id="4" name="Diagram 3"/>
          <p:cNvGraphicFramePr/>
          <p:nvPr>
            <p:extLst>
              <p:ext uri="{D42A27DB-BD31-4B8C-83A1-F6EECF244321}">
                <p14:modId xmlns:p14="http://schemas.microsoft.com/office/powerpoint/2010/main" val="3218926057"/>
              </p:ext>
            </p:extLst>
          </p:nvPr>
        </p:nvGraphicFramePr>
        <p:xfrm>
          <a:off x="1828800" y="21336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3573134" cy="2054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242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DA383DE4-5A65-43C2-90D2-10CD173FFA85}"/>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9A9F5ADC-A5AA-48D8-8A09-5C09D4012C6F}"/>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1928AC8F-1B0C-455C-B557-AB81415A5432}"/>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D2453DA8-41EC-4F94-AF15-179558E81D1E}"/>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title"/>
          </p:nvPr>
        </p:nvSpPr>
        <p:spPr>
          <a:xfrm>
            <a:off x="2133600" y="228600"/>
            <a:ext cx="8229600" cy="1143000"/>
          </a:xfrm>
        </p:spPr>
        <p:txBody>
          <a:bodyPr/>
          <a:lstStyle/>
          <a:p>
            <a:r>
              <a:rPr lang="en-US" dirty="0" smtClean="0"/>
              <a:t>Mentorship</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02229674"/>
              </p:ext>
            </p:extLst>
          </p:nvPr>
        </p:nvGraphicFramePr>
        <p:xfrm>
          <a:off x="457200" y="2286000"/>
          <a:ext cx="8229600" cy="4221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3573134" cy="2054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3669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title"/>
          </p:nvPr>
        </p:nvSpPr>
        <p:spPr>
          <a:xfrm>
            <a:off x="3920360" y="381000"/>
            <a:ext cx="5071240" cy="914400"/>
          </a:xfrm>
        </p:spPr>
        <p:txBody>
          <a:bodyPr>
            <a:noAutofit/>
          </a:bodyPr>
          <a:lstStyle/>
          <a:p>
            <a:r>
              <a:rPr lang="en-US" sz="3600" dirty="0" smtClean="0">
                <a:latin typeface="Calibri" panose="020F0502020204030204" pitchFamily="34" charset="0"/>
              </a:rPr>
              <a:t>Key Component  3: </a:t>
            </a:r>
            <a:br>
              <a:rPr lang="en-US" sz="3600" dirty="0" smtClean="0">
                <a:latin typeface="Calibri" panose="020F0502020204030204" pitchFamily="34" charset="0"/>
              </a:rPr>
            </a:br>
            <a:r>
              <a:rPr lang="en-US" sz="3600" dirty="0" smtClean="0">
                <a:latin typeface="Calibri" panose="020F0502020204030204" pitchFamily="34" charset="0"/>
              </a:rPr>
              <a:t>Ensuring Resource Availability</a:t>
            </a:r>
            <a:endParaRPr lang="en-US" sz="3600" dirty="0">
              <a:latin typeface="Calibri" panose="020F0502020204030204" pitchFamily="34" charset="0"/>
            </a:endParaRPr>
          </a:p>
        </p:txBody>
      </p:sp>
      <p:sp>
        <p:nvSpPr>
          <p:cNvPr id="3" name="Content Placeholder 2"/>
          <p:cNvSpPr>
            <a:spLocks noGrp="1"/>
          </p:cNvSpPr>
          <p:nvPr>
            <p:ph idx="1"/>
          </p:nvPr>
        </p:nvSpPr>
        <p:spPr>
          <a:xfrm>
            <a:off x="152400" y="2209800"/>
            <a:ext cx="8839200" cy="4495800"/>
          </a:xfrm>
          <a:solidFill>
            <a:schemeClr val="bg1"/>
          </a:solidFill>
        </p:spPr>
        <p:txBody>
          <a:bodyPr>
            <a:noAutofit/>
          </a:bodyPr>
          <a:lstStyle/>
          <a:p>
            <a:r>
              <a:rPr lang="en-US" sz="2400" dirty="0" err="1" smtClean="0"/>
              <a:t>Dakshata</a:t>
            </a:r>
            <a:r>
              <a:rPr lang="en-US" sz="2400" dirty="0" smtClean="0"/>
              <a:t> envisages that before initiating training, resource availability must be ensured </a:t>
            </a:r>
          </a:p>
          <a:p>
            <a:r>
              <a:rPr lang="en-US" sz="2400" dirty="0" smtClean="0"/>
              <a:t>Following actions are recommended to ensure supplies:</a:t>
            </a:r>
            <a:endParaRPr lang="en-US" sz="2400" dirty="0"/>
          </a:p>
          <a:p>
            <a:pPr lvl="1"/>
            <a:r>
              <a:rPr lang="en-US" sz="2400" b="1" dirty="0" smtClean="0">
                <a:latin typeface="Calibri" panose="020F0502020204030204" pitchFamily="34" charset="0"/>
              </a:rPr>
              <a:t>Resource availability </a:t>
            </a:r>
            <a:r>
              <a:rPr lang="en-US" sz="2400" b="1" dirty="0">
                <a:latin typeface="Calibri" panose="020F0502020204030204" pitchFamily="34" charset="0"/>
              </a:rPr>
              <a:t>analysis</a:t>
            </a:r>
            <a:r>
              <a:rPr lang="en-US" sz="2400" b="1" dirty="0" smtClean="0">
                <a:latin typeface="Calibri" panose="020F0502020204030204" pitchFamily="34" charset="0"/>
              </a:rPr>
              <a:t>: </a:t>
            </a:r>
            <a:r>
              <a:rPr lang="en-US" sz="2400" dirty="0" smtClean="0">
                <a:latin typeface="Calibri" panose="020F0502020204030204" pitchFamily="34" charset="0"/>
              </a:rPr>
              <a:t>during rapid assessment data will be collected on availability of resource at point of use </a:t>
            </a:r>
            <a:endParaRPr lang="en-US" sz="1800" dirty="0">
              <a:latin typeface="Calibri" panose="020F0502020204030204" pitchFamily="34" charset="0"/>
            </a:endParaRPr>
          </a:p>
          <a:p>
            <a:pPr lvl="1"/>
            <a:r>
              <a:rPr lang="en-US" sz="2400" b="1" dirty="0" smtClean="0">
                <a:latin typeface="Calibri" panose="020F0502020204030204" pitchFamily="34" charset="0"/>
              </a:rPr>
              <a:t>Facility-specific action matrices:</a:t>
            </a:r>
            <a:r>
              <a:rPr lang="en-US" sz="1800" dirty="0" smtClean="0">
                <a:latin typeface="Calibri" panose="020F0502020204030204" pitchFamily="34" charset="0"/>
              </a:rPr>
              <a:t> </a:t>
            </a:r>
            <a:r>
              <a:rPr lang="en-US" sz="2400" dirty="0" smtClean="0">
                <a:latin typeface="Calibri" panose="020F0502020204030204" pitchFamily="34" charset="0"/>
              </a:rPr>
              <a:t>Based on RA findings action matrix will be prepared with level of intervention</a:t>
            </a:r>
          </a:p>
          <a:p>
            <a:pPr lvl="1"/>
            <a:r>
              <a:rPr lang="en-US" sz="2400" b="1" dirty="0" smtClean="0">
                <a:latin typeface="Calibri" panose="020F0502020204030204" pitchFamily="34" charset="0"/>
              </a:rPr>
              <a:t>Ensuring supplies at LR</a:t>
            </a:r>
            <a:r>
              <a:rPr lang="en-US" sz="1800" dirty="0" smtClean="0">
                <a:latin typeface="Calibri" panose="020F0502020204030204" pitchFamily="34" charset="0"/>
              </a:rPr>
              <a:t>: </a:t>
            </a:r>
            <a:r>
              <a:rPr lang="en-US" sz="2400" dirty="0" smtClean="0">
                <a:latin typeface="Calibri" panose="020F0502020204030204" pitchFamily="34" charset="0"/>
              </a:rPr>
              <a:t>based on action matrix, RMNCH+A consultants can be used to fulfill the resource gaps</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78" y="2628"/>
            <a:ext cx="3983038" cy="1965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86490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ChangeArrowheads="1"/>
          </p:cNvSpPr>
          <p:nvPr/>
        </p:nvSpPr>
        <p:spPr bwMode="auto">
          <a:xfrm>
            <a:off x="2163996" y="6073537"/>
            <a:ext cx="350520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Clr>
                <a:srgbClr val="718C3F"/>
              </a:buClr>
              <a:buFont typeface="Wingdings" pitchFamily="2" charset="2"/>
              <a:buChar char="§"/>
              <a:defRPr sz="2800">
                <a:solidFill>
                  <a:schemeClr val="tx1"/>
                </a:solidFill>
                <a:latin typeface="Helvetica" pitchFamily="34" charset="0"/>
              </a:defRPr>
            </a:lvl1pPr>
            <a:lvl2pPr marL="742950" indent="-285750" eaLnBrk="0" hangingPunct="0">
              <a:spcBef>
                <a:spcPct val="20000"/>
              </a:spcBef>
              <a:buClr>
                <a:srgbClr val="718C3F"/>
              </a:buClr>
              <a:buSzPct val="85000"/>
              <a:buFont typeface="Wingdings" pitchFamily="2" charset="2"/>
              <a:buChar char="§"/>
              <a:defRPr sz="2400">
                <a:solidFill>
                  <a:schemeClr val="tx1"/>
                </a:solidFill>
                <a:latin typeface="Helvetica" pitchFamily="34" charset="0"/>
              </a:defRPr>
            </a:lvl2pPr>
            <a:lvl3pPr marL="1143000" indent="-228600" eaLnBrk="0" hangingPunct="0">
              <a:spcBef>
                <a:spcPct val="20000"/>
              </a:spcBef>
              <a:buClr>
                <a:srgbClr val="718C3F"/>
              </a:buClr>
              <a:buFont typeface="Arial" pitchFamily="34" charset="0"/>
              <a:buChar char="–"/>
              <a:defRPr sz="2000">
                <a:solidFill>
                  <a:schemeClr val="tx1"/>
                </a:solidFill>
                <a:latin typeface="Helvetica" pitchFamily="34" charset="0"/>
              </a:defRPr>
            </a:lvl3pPr>
            <a:lvl4pPr marL="1600200" indent="-228600" eaLnBrk="0" hangingPunct="0">
              <a:spcBef>
                <a:spcPct val="20000"/>
              </a:spcBef>
              <a:buClr>
                <a:srgbClr val="718C3F"/>
              </a:buClr>
              <a:buChar char="•"/>
              <a:defRPr>
                <a:solidFill>
                  <a:schemeClr val="tx1"/>
                </a:solidFill>
                <a:latin typeface="Helvetica" pitchFamily="34" charset="0"/>
              </a:defRPr>
            </a:lvl4pPr>
            <a:lvl5pPr marL="2057400" indent="-228600" eaLnBrk="0" hangingPunct="0">
              <a:spcBef>
                <a:spcPct val="20000"/>
              </a:spcBef>
              <a:buClr>
                <a:srgbClr val="718C3F"/>
              </a:buClr>
              <a:buSzPct val="90000"/>
              <a:buChar char="•"/>
              <a:defRPr>
                <a:solidFill>
                  <a:schemeClr val="tx1"/>
                </a:solidFill>
                <a:latin typeface="Helvetica" pitchFamily="34" charset="0"/>
              </a:defRPr>
            </a:lvl5pPr>
            <a:lvl6pPr marL="25146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6pPr>
            <a:lvl7pPr marL="29718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7pPr>
            <a:lvl8pPr marL="34290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8pPr>
            <a:lvl9pPr marL="38862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9pPr>
          </a:lstStyle>
          <a:p>
            <a:pPr eaLnBrk="1" hangingPunct="1">
              <a:spcBef>
                <a:spcPct val="0"/>
              </a:spcBef>
              <a:buClr>
                <a:srgbClr val="000000"/>
              </a:buClr>
              <a:buFontTx/>
              <a:buNone/>
            </a:pPr>
            <a:r>
              <a:rPr lang="en-US" altLang="en-US" sz="900" dirty="0">
                <a:solidFill>
                  <a:srgbClr val="002060"/>
                </a:solidFill>
                <a:latin typeface="Arial" pitchFamily="34" charset="0"/>
                <a:sym typeface="Arial" pitchFamily="34" charset="0"/>
              </a:rPr>
              <a:t>Source: </a:t>
            </a:r>
            <a:r>
              <a:rPr lang="en-US" altLang="en-US" sz="900" dirty="0">
                <a:solidFill>
                  <a:srgbClr val="002060"/>
                </a:solidFill>
                <a:latin typeface="Arial" pitchFamily="34" charset="0"/>
                <a:sym typeface="Arial" pitchFamily="34" charset="0"/>
                <a:hlinkClick r:id="rId2"/>
              </a:rPr>
              <a:t>The Lancet </a:t>
            </a:r>
            <a:r>
              <a:rPr lang="en-US" altLang="en-US" sz="900" dirty="0">
                <a:solidFill>
                  <a:srgbClr val="002060"/>
                </a:solidFill>
                <a:latin typeface="Arial" pitchFamily="34" charset="0"/>
                <a:sym typeface="Arial" pitchFamily="34" charset="0"/>
              </a:rPr>
              <a:t> (DOI:10.1016/S0140-6736(14)60496-7)</a:t>
            </a:r>
          </a:p>
        </p:txBody>
      </p:sp>
      <p:sp>
        <p:nvSpPr>
          <p:cNvPr id="6147" name="Title 1"/>
          <p:cNvSpPr>
            <a:spLocks noGrp="1"/>
          </p:cNvSpPr>
          <p:nvPr>
            <p:ph type="title"/>
          </p:nvPr>
        </p:nvSpPr>
        <p:spPr>
          <a:xfrm>
            <a:off x="0" y="1"/>
            <a:ext cx="9148974" cy="1158280"/>
          </a:xfrm>
          <a:solidFill>
            <a:schemeClr val="accent3">
              <a:lumMod val="75000"/>
            </a:schemeClr>
          </a:solidFill>
        </p:spPr>
        <p:txBody>
          <a:bodyPr>
            <a:noAutofit/>
          </a:bodyPr>
          <a:lstStyle/>
          <a:p>
            <a:r>
              <a:rPr lang="en-IN" altLang="en-US" sz="3600" dirty="0" smtClean="0"/>
              <a:t>Timing of Maternal Deaths</a:t>
            </a:r>
          </a:p>
        </p:txBody>
      </p:sp>
      <p:sp>
        <p:nvSpPr>
          <p:cNvPr id="4" name="Slide Number Placeholder 3"/>
          <p:cNvSpPr>
            <a:spLocks noGrp="1"/>
          </p:cNvSpPr>
          <p:nvPr>
            <p:ph type="sldNum" sz="quarter" idx="12"/>
          </p:nvPr>
        </p:nvSpPr>
        <p:spPr/>
        <p:txBody>
          <a:bodyPr>
            <a:normAutofit/>
          </a:bodyPr>
          <a:lstStyle/>
          <a:p>
            <a:pPr>
              <a:defRPr/>
            </a:pPr>
            <a:fld id="{F14AAC4D-60D1-4F04-8A7D-9074A22968D0}" type="slidenum">
              <a:rPr lang="en-US" altLang="en-US" smtClean="0"/>
              <a:pPr>
                <a:defRPr/>
              </a:pPr>
              <a:t>2</a:t>
            </a:fld>
            <a:endParaRPr lang="en-US" altLang="en-US" dirty="0"/>
          </a:p>
        </p:txBody>
      </p:sp>
      <p:sp>
        <p:nvSpPr>
          <p:cNvPr id="6" name="Rectangle 5"/>
          <p:cNvSpPr/>
          <p:nvPr/>
        </p:nvSpPr>
        <p:spPr>
          <a:xfrm>
            <a:off x="395011" y="5182124"/>
            <a:ext cx="8458200" cy="1099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Aft>
                <a:spcPts val="600"/>
              </a:spcAft>
              <a:defRPr/>
            </a:pPr>
            <a:r>
              <a:rPr lang="en-IN" dirty="0" smtClean="0"/>
              <a:t>Problem Statement: </a:t>
            </a:r>
          </a:p>
          <a:p>
            <a:pPr>
              <a:spcAft>
                <a:spcPts val="600"/>
              </a:spcAft>
              <a:defRPr/>
            </a:pPr>
            <a:r>
              <a:rPr lang="en-IN" dirty="0" smtClean="0"/>
              <a:t>Most </a:t>
            </a:r>
            <a:r>
              <a:rPr lang="en-IN" dirty="0"/>
              <a:t>mortality is centred around delivery (</a:t>
            </a:r>
            <a:r>
              <a:rPr lang="en-IN" dirty="0" smtClean="0"/>
              <a:t>intra </a:t>
            </a:r>
            <a:r>
              <a:rPr lang="en-IN" dirty="0"/>
              <a:t>and immediate postpartum period)</a:t>
            </a:r>
          </a:p>
        </p:txBody>
      </p:sp>
      <p:sp>
        <p:nvSpPr>
          <p:cNvPr id="6151" name="Rectangle 7"/>
          <p:cNvSpPr>
            <a:spLocks noChangeArrowheads="1"/>
          </p:cNvSpPr>
          <p:nvPr/>
        </p:nvSpPr>
        <p:spPr bwMode="auto">
          <a:xfrm>
            <a:off x="395011" y="6553200"/>
            <a:ext cx="9674875"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Clr>
                <a:srgbClr val="718C3F"/>
              </a:buClr>
              <a:buFont typeface="Wingdings" pitchFamily="2" charset="2"/>
              <a:buChar char="§"/>
              <a:defRPr sz="2800">
                <a:solidFill>
                  <a:schemeClr val="tx1"/>
                </a:solidFill>
                <a:latin typeface="Helvetica" pitchFamily="34" charset="0"/>
              </a:defRPr>
            </a:lvl1pPr>
            <a:lvl2pPr marL="742950" indent="-285750" eaLnBrk="0" hangingPunct="0">
              <a:spcBef>
                <a:spcPct val="20000"/>
              </a:spcBef>
              <a:buClr>
                <a:srgbClr val="718C3F"/>
              </a:buClr>
              <a:buSzPct val="85000"/>
              <a:buFont typeface="Wingdings" pitchFamily="2" charset="2"/>
              <a:buChar char="§"/>
              <a:defRPr sz="2400">
                <a:solidFill>
                  <a:schemeClr val="tx1"/>
                </a:solidFill>
                <a:latin typeface="Helvetica" pitchFamily="34" charset="0"/>
              </a:defRPr>
            </a:lvl2pPr>
            <a:lvl3pPr marL="1143000" indent="-228600" eaLnBrk="0" hangingPunct="0">
              <a:spcBef>
                <a:spcPct val="20000"/>
              </a:spcBef>
              <a:buClr>
                <a:srgbClr val="718C3F"/>
              </a:buClr>
              <a:buFont typeface="Arial" pitchFamily="34" charset="0"/>
              <a:buChar char="–"/>
              <a:defRPr sz="2000">
                <a:solidFill>
                  <a:schemeClr val="tx1"/>
                </a:solidFill>
                <a:latin typeface="Helvetica" pitchFamily="34" charset="0"/>
              </a:defRPr>
            </a:lvl3pPr>
            <a:lvl4pPr marL="1600200" indent="-228600" eaLnBrk="0" hangingPunct="0">
              <a:spcBef>
                <a:spcPct val="20000"/>
              </a:spcBef>
              <a:buClr>
                <a:srgbClr val="718C3F"/>
              </a:buClr>
              <a:buChar char="•"/>
              <a:defRPr>
                <a:solidFill>
                  <a:schemeClr val="tx1"/>
                </a:solidFill>
                <a:latin typeface="Helvetica" pitchFamily="34" charset="0"/>
              </a:defRPr>
            </a:lvl4pPr>
            <a:lvl5pPr marL="2057400" indent="-228600" eaLnBrk="0" hangingPunct="0">
              <a:spcBef>
                <a:spcPct val="20000"/>
              </a:spcBef>
              <a:buClr>
                <a:srgbClr val="718C3F"/>
              </a:buClr>
              <a:buSzPct val="90000"/>
              <a:buChar char="•"/>
              <a:defRPr>
                <a:solidFill>
                  <a:schemeClr val="tx1"/>
                </a:solidFill>
                <a:latin typeface="Helvetica" pitchFamily="34" charset="0"/>
              </a:defRPr>
            </a:lvl5pPr>
            <a:lvl6pPr marL="25146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6pPr>
            <a:lvl7pPr marL="29718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7pPr>
            <a:lvl8pPr marL="34290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8pPr>
            <a:lvl9pPr marL="38862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9pPr>
          </a:lstStyle>
          <a:p>
            <a:pPr eaLnBrk="1" hangingPunct="1">
              <a:spcBef>
                <a:spcPct val="0"/>
              </a:spcBef>
              <a:buClr>
                <a:srgbClr val="000000"/>
              </a:buClr>
              <a:buFontTx/>
              <a:buNone/>
            </a:pPr>
            <a:r>
              <a:rPr lang="en-US" altLang="en-US" sz="900" dirty="0">
                <a:solidFill>
                  <a:srgbClr val="002060"/>
                </a:solidFill>
                <a:latin typeface="Arial" pitchFamily="34" charset="0"/>
                <a:sym typeface="Arial" pitchFamily="34" charset="0"/>
              </a:rPr>
              <a:t>Source:: JE Lawn et al.; Every newborn, progress, priorities and potential beyond survival; </a:t>
            </a:r>
            <a:r>
              <a:rPr lang="en-US" altLang="en-US" sz="900" dirty="0">
                <a:solidFill>
                  <a:srgbClr val="002060"/>
                </a:solidFill>
                <a:latin typeface="Arial" pitchFamily="34" charset="0"/>
                <a:sym typeface="Arial" pitchFamily="34" charset="0"/>
                <a:hlinkClick r:id="rId2"/>
              </a:rPr>
              <a:t>The Lancet </a:t>
            </a:r>
            <a:r>
              <a:rPr lang="en-US" altLang="en-US" sz="900" dirty="0">
                <a:solidFill>
                  <a:srgbClr val="002060"/>
                </a:solidFill>
                <a:latin typeface="Arial" pitchFamily="34" charset="0"/>
                <a:sym typeface="Arial" pitchFamily="34" charset="0"/>
              </a:rPr>
              <a:t> (DOI:10.1016/S0140-6736(14)60496-7).</a:t>
            </a:r>
          </a:p>
        </p:txBody>
      </p:sp>
      <p:graphicFrame>
        <p:nvGraphicFramePr>
          <p:cNvPr id="2" name="Chart 1"/>
          <p:cNvGraphicFramePr/>
          <p:nvPr>
            <p:extLst>
              <p:ext uri="{D42A27DB-BD31-4B8C-83A1-F6EECF244321}">
                <p14:modId xmlns:p14="http://schemas.microsoft.com/office/powerpoint/2010/main" val="3318057502"/>
              </p:ext>
            </p:extLst>
          </p:nvPr>
        </p:nvGraphicFramePr>
        <p:xfrm>
          <a:off x="-396552" y="928445"/>
          <a:ext cx="5759896" cy="4518212"/>
        </p:xfrm>
        <a:graphic>
          <a:graphicData uri="http://schemas.openxmlformats.org/drawingml/2006/chart">
            <c:chart xmlns:c="http://schemas.openxmlformats.org/drawingml/2006/chart" xmlns:r="http://schemas.openxmlformats.org/officeDocument/2006/relationships" r:id="rId3"/>
          </a:graphicData>
        </a:graphic>
      </p:graphicFrame>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1295400"/>
            <a:ext cx="4724400" cy="3698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289112" y="6237729"/>
            <a:ext cx="8854888" cy="253916"/>
          </a:xfrm>
          <a:prstGeom prst="rect">
            <a:avLst/>
          </a:prstGeom>
          <a:noFill/>
        </p:spPr>
        <p:txBody>
          <a:bodyPr wrap="square">
            <a:spAutoFit/>
          </a:bodyPr>
          <a:lstStyle/>
          <a:p>
            <a:pPr>
              <a:defRPr/>
            </a:pPr>
            <a:r>
              <a:rPr lang="en-US" sz="1050" dirty="0"/>
              <a:t>Source: </a:t>
            </a:r>
            <a:r>
              <a:rPr lang="en-US" sz="1050" dirty="0" err="1"/>
              <a:t>Ronsmans</a:t>
            </a:r>
            <a:r>
              <a:rPr lang="en-US" sz="1050" dirty="0"/>
              <a:t> C, Graham WJ. Maternal mortality: who, when, where, and why. The Lancet. 30 </a:t>
            </a:r>
            <a:r>
              <a:rPr lang="en-US" sz="1050" dirty="0" smtClean="0"/>
              <a:t>eptember;368(9542</a:t>
            </a:r>
            <a:r>
              <a:rPr lang="en-US" sz="1050" dirty="0"/>
              <a:t>):1189–200.  </a:t>
            </a:r>
          </a:p>
        </p:txBody>
      </p:sp>
      <p:sp>
        <p:nvSpPr>
          <p:cNvPr id="10" name="TextBox 9"/>
          <p:cNvSpPr txBox="1"/>
          <p:nvPr/>
        </p:nvSpPr>
        <p:spPr>
          <a:xfrm>
            <a:off x="6077103" y="1700808"/>
            <a:ext cx="3071871" cy="307777"/>
          </a:xfrm>
          <a:prstGeom prst="rect">
            <a:avLst/>
          </a:prstGeom>
          <a:solidFill>
            <a:srgbClr val="C00000"/>
          </a:solidFill>
        </p:spPr>
        <p:txBody>
          <a:bodyPr wrap="square" rtlCol="0">
            <a:spAutoFit/>
          </a:bodyPr>
          <a:lstStyle/>
          <a:p>
            <a:r>
              <a:rPr lang="en-US" sz="1400" dirty="0">
                <a:solidFill>
                  <a:schemeClr val="bg1"/>
                </a:solidFill>
              </a:rPr>
              <a:t>&gt;</a:t>
            </a:r>
            <a:r>
              <a:rPr lang="en-US" sz="1400" dirty="0" smtClean="0">
                <a:solidFill>
                  <a:schemeClr val="bg1"/>
                </a:solidFill>
              </a:rPr>
              <a:t> </a:t>
            </a:r>
            <a:r>
              <a:rPr lang="en-US" sz="1400" dirty="0">
                <a:solidFill>
                  <a:schemeClr val="bg1"/>
                </a:solidFill>
              </a:rPr>
              <a:t>2/3</a:t>
            </a:r>
            <a:r>
              <a:rPr lang="en-US" sz="1400" baseline="30000" dirty="0">
                <a:solidFill>
                  <a:schemeClr val="bg1"/>
                </a:solidFill>
              </a:rPr>
              <a:t>rd</a:t>
            </a:r>
            <a:r>
              <a:rPr lang="en-US" sz="1400" dirty="0">
                <a:solidFill>
                  <a:schemeClr val="bg1"/>
                </a:solidFill>
              </a:rPr>
              <a:t> deaths happen in 1</a:t>
            </a:r>
            <a:r>
              <a:rPr lang="en-US" sz="1400" baseline="30000" dirty="0">
                <a:solidFill>
                  <a:schemeClr val="bg1"/>
                </a:solidFill>
              </a:rPr>
              <a:t>st</a:t>
            </a:r>
            <a:r>
              <a:rPr lang="en-US" sz="1400" dirty="0">
                <a:solidFill>
                  <a:schemeClr val="bg1"/>
                </a:solidFill>
              </a:rPr>
              <a:t> 48 hours</a:t>
            </a:r>
          </a:p>
        </p:txBody>
      </p:sp>
    </p:spTree>
    <p:extLst>
      <p:ext uri="{BB962C8B-B14F-4D97-AF65-F5344CB8AC3E}">
        <p14:creationId xmlns:p14="http://schemas.microsoft.com/office/powerpoint/2010/main" val="3228502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title"/>
          </p:nvPr>
        </p:nvSpPr>
        <p:spPr>
          <a:xfrm>
            <a:off x="4343400" y="381000"/>
            <a:ext cx="4800600" cy="914400"/>
          </a:xfrm>
        </p:spPr>
        <p:txBody>
          <a:bodyPr>
            <a:noAutofit/>
          </a:bodyPr>
          <a:lstStyle/>
          <a:p>
            <a:r>
              <a:rPr lang="en-US" sz="3600" dirty="0" smtClean="0">
                <a:latin typeface="Calibri" panose="020F0502020204030204" pitchFamily="34" charset="0"/>
              </a:rPr>
              <a:t>Key Component  3: </a:t>
            </a:r>
            <a:br>
              <a:rPr lang="en-US" sz="3600" dirty="0" smtClean="0">
                <a:latin typeface="Calibri" panose="020F0502020204030204" pitchFamily="34" charset="0"/>
              </a:rPr>
            </a:br>
            <a:r>
              <a:rPr lang="en-US" sz="3600" dirty="0" smtClean="0">
                <a:latin typeface="Calibri" panose="020F0502020204030204" pitchFamily="34" charset="0"/>
              </a:rPr>
              <a:t>Ensuring Resource Availability</a:t>
            </a:r>
            <a:endParaRPr lang="en-US" sz="3600" dirty="0">
              <a:latin typeface="Calibri" panose="020F0502020204030204" pitchFamily="34" charset="0"/>
            </a:endParaRPr>
          </a:p>
        </p:txBody>
      </p:sp>
      <p:sp>
        <p:nvSpPr>
          <p:cNvPr id="8" name="Right Arrow 7"/>
          <p:cNvSpPr/>
          <p:nvPr/>
        </p:nvSpPr>
        <p:spPr>
          <a:xfrm>
            <a:off x="88490" y="4159045"/>
            <a:ext cx="1179872" cy="901797"/>
          </a:xfrm>
          <a:prstGeom prst="righ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100" dirty="0" smtClean="0"/>
              <a:t>Assessments</a:t>
            </a:r>
            <a:endParaRPr lang="en-IN" sz="1100" dirty="0"/>
          </a:p>
        </p:txBody>
      </p:sp>
      <p:grpSp>
        <p:nvGrpSpPr>
          <p:cNvPr id="9" name="Group 8"/>
          <p:cNvGrpSpPr/>
          <p:nvPr/>
        </p:nvGrpSpPr>
        <p:grpSpPr>
          <a:xfrm>
            <a:off x="2521963" y="5341213"/>
            <a:ext cx="2078946" cy="1516788"/>
            <a:chOff x="2330245" y="4704741"/>
            <a:chExt cx="2005200" cy="1622318"/>
          </a:xfrm>
        </p:grpSpPr>
        <p:sp>
          <p:nvSpPr>
            <p:cNvPr id="10" name="Rectangle 9"/>
            <p:cNvSpPr/>
            <p:nvPr/>
          </p:nvSpPr>
          <p:spPr>
            <a:xfrm>
              <a:off x="2330245" y="5147188"/>
              <a:ext cx="2005200" cy="11798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88900" indent="-88900">
                <a:buFont typeface="Arial" panose="020B0604020202020204" pitchFamily="34" charset="0"/>
                <a:buChar char="•"/>
              </a:pPr>
              <a:r>
                <a:rPr lang="en-IN" sz="1600" dirty="0" smtClean="0"/>
                <a:t>Addressing local bottlenecks</a:t>
              </a:r>
            </a:p>
            <a:p>
              <a:pPr marL="88900" indent="-88900">
                <a:buFont typeface="Arial" panose="020B0604020202020204" pitchFamily="34" charset="0"/>
                <a:buChar char="•"/>
              </a:pPr>
              <a:r>
                <a:rPr lang="en-IN" sz="1600" dirty="0" smtClean="0"/>
                <a:t>Availability at point of use </a:t>
              </a:r>
              <a:endParaRPr lang="en-IN" sz="1600" dirty="0"/>
            </a:p>
          </p:txBody>
        </p:sp>
        <p:sp>
          <p:nvSpPr>
            <p:cNvPr id="11" name="Rectangle 10"/>
            <p:cNvSpPr/>
            <p:nvPr/>
          </p:nvSpPr>
          <p:spPr>
            <a:xfrm>
              <a:off x="2706328" y="4704741"/>
              <a:ext cx="1106129" cy="3961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solidFill>
                    <a:schemeClr val="tx1"/>
                  </a:solidFill>
                </a:rPr>
                <a:t>Facility</a:t>
              </a:r>
              <a:endParaRPr lang="en-IN" dirty="0">
                <a:solidFill>
                  <a:schemeClr val="tx1"/>
                </a:solidFill>
              </a:endParaRPr>
            </a:p>
          </p:txBody>
        </p:sp>
      </p:grpSp>
      <p:grpSp>
        <p:nvGrpSpPr>
          <p:cNvPr id="12" name="Group 11"/>
          <p:cNvGrpSpPr/>
          <p:nvPr/>
        </p:nvGrpSpPr>
        <p:grpSpPr>
          <a:xfrm>
            <a:off x="4791818" y="4699677"/>
            <a:ext cx="2065886" cy="2158323"/>
            <a:chOff x="4571999" y="3872491"/>
            <a:chExt cx="2005200" cy="2865811"/>
          </a:xfrm>
        </p:grpSpPr>
        <p:sp>
          <p:nvSpPr>
            <p:cNvPr id="13" name="Rectangle 12"/>
            <p:cNvSpPr/>
            <p:nvPr/>
          </p:nvSpPr>
          <p:spPr>
            <a:xfrm>
              <a:off x="4571999" y="4291786"/>
              <a:ext cx="2005200" cy="24465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88900" indent="-88900">
                <a:buFont typeface="Arial" panose="020B0604020202020204" pitchFamily="34" charset="0"/>
                <a:buChar char="•"/>
              </a:pPr>
              <a:r>
                <a:rPr lang="en-IN" sz="1600" dirty="0" smtClean="0"/>
                <a:t>Improved supply chain for essential supplies</a:t>
              </a:r>
            </a:p>
            <a:p>
              <a:pPr marL="88900" indent="-88900">
                <a:buFont typeface="Arial" panose="020B0604020202020204" pitchFamily="34" charset="0"/>
                <a:buChar char="•"/>
              </a:pPr>
              <a:r>
                <a:rPr lang="en-IN" sz="1600" dirty="0" smtClean="0"/>
                <a:t>Improved commodity monitoring</a:t>
              </a:r>
              <a:endParaRPr lang="en-IN" sz="1600" dirty="0"/>
            </a:p>
          </p:txBody>
        </p:sp>
        <p:sp>
          <p:nvSpPr>
            <p:cNvPr id="14" name="Rectangle 13"/>
            <p:cNvSpPr/>
            <p:nvPr/>
          </p:nvSpPr>
          <p:spPr>
            <a:xfrm>
              <a:off x="5021534" y="3872491"/>
              <a:ext cx="1106129" cy="3961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solidFill>
                    <a:schemeClr val="tx1"/>
                  </a:solidFill>
                </a:rPr>
                <a:t>District</a:t>
              </a:r>
              <a:endParaRPr lang="en-IN" dirty="0">
                <a:solidFill>
                  <a:schemeClr val="tx1"/>
                </a:solidFill>
              </a:endParaRPr>
            </a:p>
          </p:txBody>
        </p:sp>
      </p:grpSp>
      <p:grpSp>
        <p:nvGrpSpPr>
          <p:cNvPr id="15" name="Group 14"/>
          <p:cNvGrpSpPr/>
          <p:nvPr/>
        </p:nvGrpSpPr>
        <p:grpSpPr>
          <a:xfrm>
            <a:off x="7049524" y="4052221"/>
            <a:ext cx="2050231" cy="2805780"/>
            <a:chOff x="6919232" y="3012807"/>
            <a:chExt cx="2003541" cy="3575543"/>
          </a:xfrm>
        </p:grpSpPr>
        <p:sp>
          <p:nvSpPr>
            <p:cNvPr id="16" name="Rectangle 15"/>
            <p:cNvSpPr/>
            <p:nvPr/>
          </p:nvSpPr>
          <p:spPr>
            <a:xfrm>
              <a:off x="6919232" y="3408949"/>
              <a:ext cx="2003541" cy="31794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88900" indent="-88900">
                <a:buFont typeface="Arial" panose="020B0604020202020204" pitchFamily="34" charset="0"/>
                <a:buChar char="•"/>
              </a:pPr>
              <a:r>
                <a:rPr lang="en-IN" sz="1600" dirty="0" smtClean="0"/>
                <a:t>Inclusion of essential supplies in supply chain</a:t>
              </a:r>
            </a:p>
            <a:p>
              <a:pPr marL="88900" indent="-88900">
                <a:buFont typeface="Arial" panose="020B0604020202020204" pitchFamily="34" charset="0"/>
                <a:buChar char="•"/>
              </a:pPr>
              <a:r>
                <a:rPr lang="en-IN" sz="1600" dirty="0" smtClean="0"/>
                <a:t>Introduction of new essential supplies/ packages of supplies</a:t>
              </a:r>
            </a:p>
            <a:p>
              <a:pPr marL="88900" indent="-88900">
                <a:buFont typeface="Arial" panose="020B0604020202020204" pitchFamily="34" charset="0"/>
                <a:buChar char="•"/>
              </a:pPr>
              <a:r>
                <a:rPr lang="en-IN" sz="1600" dirty="0" smtClean="0"/>
                <a:t>Planning/PIP support</a:t>
              </a:r>
              <a:endParaRPr lang="en-IN" sz="1600" dirty="0"/>
            </a:p>
          </p:txBody>
        </p:sp>
        <p:sp>
          <p:nvSpPr>
            <p:cNvPr id="17" name="Rectangle 16"/>
            <p:cNvSpPr/>
            <p:nvPr/>
          </p:nvSpPr>
          <p:spPr>
            <a:xfrm>
              <a:off x="7367937" y="3012807"/>
              <a:ext cx="1106129" cy="3961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solidFill>
                    <a:schemeClr val="tx1"/>
                  </a:solidFill>
                </a:rPr>
                <a:t>State</a:t>
              </a:r>
              <a:endParaRPr lang="en-IN" dirty="0">
                <a:solidFill>
                  <a:schemeClr val="tx1"/>
                </a:solidFill>
              </a:endParaRPr>
            </a:p>
          </p:txBody>
        </p:sp>
      </p:grpSp>
      <p:sp>
        <p:nvSpPr>
          <p:cNvPr id="18" name="Rectangle 17"/>
          <p:cNvSpPr/>
          <p:nvPr/>
        </p:nvSpPr>
        <p:spPr>
          <a:xfrm>
            <a:off x="2528105" y="2608910"/>
            <a:ext cx="6615895" cy="144331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IN" dirty="0" smtClean="0"/>
              <a:t>Advocacy action for additional HR &amp; PIP support</a:t>
            </a:r>
          </a:p>
          <a:p>
            <a:pPr marL="285750" indent="-285750">
              <a:buFont typeface="Arial" panose="020B0604020202020204" pitchFamily="34" charset="0"/>
              <a:buChar char="•"/>
            </a:pPr>
            <a:r>
              <a:rPr lang="en-IN" dirty="0" smtClean="0"/>
              <a:t>Identifying needs for relocating existing HR</a:t>
            </a:r>
          </a:p>
          <a:p>
            <a:pPr marL="285750" indent="-285750">
              <a:buFont typeface="Arial" panose="020B0604020202020204" pitchFamily="34" charset="0"/>
              <a:buChar char="•"/>
            </a:pPr>
            <a:r>
              <a:rPr lang="en-IN" dirty="0" smtClean="0"/>
              <a:t>Non-rotation of trained HR</a:t>
            </a:r>
          </a:p>
        </p:txBody>
      </p:sp>
      <p:pic>
        <p:nvPicPr>
          <p:cNvPr id="19" name="Picture 2" descr="http://images.clipartpanda.com/nurse-clip-art-9c4ebEKM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2228" y="2623658"/>
            <a:ext cx="1131252" cy="1413815"/>
          </a:xfrm>
          <a:prstGeom prst="rect">
            <a:avLst/>
          </a:prstGeom>
          <a:noFill/>
          <a:ln>
            <a:solidFill>
              <a:schemeClr val="accent6">
                <a:lumMod val="50000"/>
              </a:schemeClr>
            </a:solidFill>
          </a:ln>
          <a:extLst>
            <a:ext uri="{909E8E84-426E-40DD-AFC4-6F175D3DCCD1}">
              <a14:hiddenFill xmlns:a14="http://schemas.microsoft.com/office/drawing/2010/main">
                <a:solidFill>
                  <a:srgbClr val="FFFFFF"/>
                </a:solidFill>
              </a14:hiddenFill>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59" y="0"/>
            <a:ext cx="3987800" cy="1963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1986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Title 1"/>
          <p:cNvSpPr>
            <a:spLocks noGrp="1"/>
          </p:cNvSpPr>
          <p:nvPr>
            <p:ph type="title"/>
          </p:nvPr>
        </p:nvSpPr>
        <p:spPr>
          <a:xfrm>
            <a:off x="2895600" y="430705"/>
            <a:ext cx="7484703" cy="1143000"/>
          </a:xfrm>
        </p:spPr>
        <p:txBody>
          <a:bodyPr>
            <a:noAutofit/>
          </a:bodyPr>
          <a:lstStyle/>
          <a:p>
            <a:r>
              <a:rPr lang="en-US" b="1" dirty="0" smtClean="0"/>
              <a:t/>
            </a:r>
            <a:br>
              <a:rPr lang="en-US" b="1" dirty="0" smtClean="0"/>
            </a:br>
            <a:r>
              <a:rPr lang="en-US" b="1" dirty="0" smtClean="0"/>
              <a:t>Key Component 4 :</a:t>
            </a:r>
            <a:br>
              <a:rPr lang="en-US" b="1" dirty="0" smtClean="0"/>
            </a:br>
            <a:r>
              <a:rPr lang="en-US" sz="2800" b="1" dirty="0" smtClean="0"/>
              <a:t>Improved Monitoring and </a:t>
            </a:r>
            <a:br>
              <a:rPr lang="en-US" sz="2800" b="1" dirty="0" smtClean="0"/>
            </a:br>
            <a:r>
              <a:rPr lang="en-US" sz="2800" b="1" dirty="0" smtClean="0"/>
              <a:t>Accountability</a:t>
            </a:r>
            <a:endParaRPr lang="en-US" sz="2800" b="1" dirty="0"/>
          </a:p>
        </p:txBody>
      </p:sp>
      <p:sp>
        <p:nvSpPr>
          <p:cNvPr id="3" name="Content Placeholder 2"/>
          <p:cNvSpPr>
            <a:spLocks noGrp="1"/>
          </p:cNvSpPr>
          <p:nvPr>
            <p:ph idx="1"/>
          </p:nvPr>
        </p:nvSpPr>
        <p:spPr>
          <a:xfrm>
            <a:off x="0" y="2057400"/>
            <a:ext cx="8991600" cy="3657600"/>
          </a:xfrm>
        </p:spPr>
        <p:txBody>
          <a:bodyPr/>
          <a:lstStyle/>
          <a:p>
            <a:r>
              <a:rPr lang="en-US" dirty="0" smtClean="0"/>
              <a:t>Different formats are being used for recording of data</a:t>
            </a:r>
          </a:p>
          <a:p>
            <a:r>
              <a:rPr lang="en-US" dirty="0" err="1" smtClean="0"/>
              <a:t>Dakshata</a:t>
            </a:r>
            <a:r>
              <a:rPr lang="en-US" dirty="0" smtClean="0"/>
              <a:t> aims to bring uniformity in data recording ad reporting through:</a:t>
            </a:r>
          </a:p>
          <a:p>
            <a:pPr lvl="2"/>
            <a:r>
              <a:rPr lang="en-US" sz="2400" dirty="0" smtClean="0">
                <a:solidFill>
                  <a:srgbClr val="FF0000"/>
                </a:solidFill>
              </a:rPr>
              <a:t>Standardardized Case Sheet</a:t>
            </a:r>
          </a:p>
          <a:p>
            <a:pPr lvl="2"/>
            <a:r>
              <a:rPr lang="en-US" sz="2400" dirty="0" smtClean="0">
                <a:solidFill>
                  <a:srgbClr val="FF0000"/>
                </a:solidFill>
              </a:rPr>
              <a:t>Standard Birthing Register (from MNH toolkit)</a:t>
            </a:r>
          </a:p>
          <a:p>
            <a:pPr lvl="2"/>
            <a:r>
              <a:rPr lang="en-US" sz="2400" dirty="0">
                <a:solidFill>
                  <a:srgbClr val="FF0000"/>
                </a:solidFill>
              </a:rPr>
              <a:t>Dashboard of indicators</a:t>
            </a:r>
          </a:p>
          <a:p>
            <a:pPr lvl="2"/>
            <a:endParaRPr lang="en-US" sz="2400" dirty="0"/>
          </a:p>
          <a:p>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255"/>
            <a:ext cx="3810000"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94041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057400"/>
            <a:ext cx="7851775" cy="429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839" y="0"/>
            <a:ext cx="4050339" cy="1998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a:spLocks noGrp="1"/>
          </p:cNvSpPr>
          <p:nvPr>
            <p:ph type="title"/>
          </p:nvPr>
        </p:nvSpPr>
        <p:spPr>
          <a:xfrm>
            <a:off x="2895600" y="430705"/>
            <a:ext cx="7484703" cy="1143000"/>
          </a:xfrm>
        </p:spPr>
        <p:txBody>
          <a:bodyPr>
            <a:noAutofit/>
          </a:bodyPr>
          <a:lstStyle/>
          <a:p>
            <a:r>
              <a:rPr lang="en-US" dirty="0" smtClean="0"/>
              <a:t/>
            </a:r>
            <a:br>
              <a:rPr lang="en-US" dirty="0" smtClean="0"/>
            </a:br>
            <a:r>
              <a:rPr lang="en-US" dirty="0" smtClean="0"/>
              <a:t>Key Component 4 :</a:t>
            </a:r>
            <a:br>
              <a:rPr lang="en-US" dirty="0" smtClean="0"/>
            </a:br>
            <a:r>
              <a:rPr lang="en-US" sz="2800" dirty="0" smtClean="0"/>
              <a:t>Improve Monitoring and </a:t>
            </a:r>
            <a:br>
              <a:rPr lang="en-US" sz="2800" dirty="0" smtClean="0"/>
            </a:br>
            <a:r>
              <a:rPr lang="en-US" sz="2800" dirty="0" smtClean="0"/>
              <a:t>Accountability</a:t>
            </a:r>
            <a:endParaRPr lang="en-US" sz="2800" dirty="0"/>
          </a:p>
        </p:txBody>
      </p:sp>
    </p:spTree>
    <p:extLst>
      <p:ext uri="{BB962C8B-B14F-4D97-AF65-F5344CB8AC3E}">
        <p14:creationId xmlns:p14="http://schemas.microsoft.com/office/powerpoint/2010/main" val="8322958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title"/>
          </p:nvPr>
        </p:nvSpPr>
        <p:spPr>
          <a:xfrm>
            <a:off x="4050338" y="457200"/>
            <a:ext cx="4788861" cy="914400"/>
          </a:xfrm>
        </p:spPr>
        <p:txBody>
          <a:bodyPr>
            <a:normAutofit fontScale="90000"/>
          </a:bodyPr>
          <a:lstStyle/>
          <a:p>
            <a:r>
              <a:rPr lang="en-US" dirty="0" smtClean="0"/>
              <a:t>Dashboard Indicators</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44833" y="2262237"/>
            <a:ext cx="8337445" cy="459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pPr>
              <a:defRPr/>
            </a:pPr>
            <a:fld id="{69CA1517-14E3-4DC9-A548-010B240251A6}" type="slidenum">
              <a:rPr lang="en-US" smtClean="0"/>
              <a:pPr>
                <a:defRPr/>
              </a:pPr>
              <a:t>23</a:t>
            </a:fld>
            <a:endParaRPr lang="en-US"/>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050339" cy="1998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39287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title"/>
          </p:nvPr>
        </p:nvSpPr>
        <p:spPr>
          <a:xfrm>
            <a:off x="15766" y="609600"/>
            <a:ext cx="8229600" cy="914400"/>
          </a:xfrm>
        </p:spPr>
        <p:txBody>
          <a:bodyPr>
            <a:normAutofit fontScale="90000"/>
          </a:bodyPr>
          <a:lstStyle/>
          <a:p>
            <a:r>
              <a:rPr lang="en-US" sz="3100" dirty="0" smtClean="0"/>
              <a:t>Implementation </a:t>
            </a:r>
            <a:r>
              <a:rPr lang="en-US" sz="3100" dirty="0"/>
              <a:t>of the MNH Tool </a:t>
            </a:r>
            <a:r>
              <a:rPr lang="en-US" sz="3100" dirty="0" smtClean="0"/>
              <a:t>kit </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latin typeface="Calibri" panose="020F0502020204030204" pitchFamily="34" charset="0"/>
              </a:rPr>
              <a:t>Intermediate term objective</a:t>
            </a:r>
          </a:p>
          <a:p>
            <a:r>
              <a:rPr lang="en-IN" dirty="0">
                <a:latin typeface="Calibri" panose="020F0502020204030204" pitchFamily="34" charset="0"/>
              </a:rPr>
              <a:t>Implementation of the MNH Tool kit at the delivery points, in a phased manner. </a:t>
            </a:r>
            <a:endParaRPr lang="en-US" dirty="0">
              <a:latin typeface="Calibri" panose="020F0502020204030204" pitchFamily="34" charset="0"/>
            </a:endParaRPr>
          </a:p>
          <a:p>
            <a:r>
              <a:rPr lang="en-IN" dirty="0">
                <a:latin typeface="Calibri" panose="020F0502020204030204" pitchFamily="34" charset="0"/>
              </a:rPr>
              <a:t>Priority will be given to hiring of additional human resources at the designated delivery points</a:t>
            </a:r>
            <a:endParaRPr lang="en-US" dirty="0">
              <a:latin typeface="Calibri" panose="020F0502020204030204" pitchFamily="34" charset="0"/>
            </a:endParaRPr>
          </a:p>
        </p:txBody>
      </p:sp>
    </p:spTree>
    <p:extLst>
      <p:ext uri="{BB962C8B-B14F-4D97-AF65-F5344CB8AC3E}">
        <p14:creationId xmlns:p14="http://schemas.microsoft.com/office/powerpoint/2010/main" val="39359620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Operational Aspects</a:t>
            </a:r>
            <a:endParaRPr lang="en-US" dirty="0"/>
          </a:p>
        </p:txBody>
      </p:sp>
    </p:spTree>
    <p:extLst>
      <p:ext uri="{BB962C8B-B14F-4D97-AF65-F5344CB8AC3E}">
        <p14:creationId xmlns:p14="http://schemas.microsoft.com/office/powerpoint/2010/main" val="1593022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1143000"/>
          </a:xfrm>
          <a:solidFill>
            <a:schemeClr val="accent3">
              <a:lumMod val="75000"/>
            </a:schemeClr>
          </a:solidFill>
        </p:spPr>
        <p:txBody>
          <a:bodyPr/>
          <a:lstStyle/>
          <a:p>
            <a:r>
              <a:rPr lang="en-IN" dirty="0" smtClean="0"/>
              <a:t>Major considerations</a:t>
            </a:r>
            <a:endParaRPr lang="en-IN" dirty="0"/>
          </a:p>
        </p:txBody>
      </p:sp>
      <p:graphicFrame>
        <p:nvGraphicFramePr>
          <p:cNvPr id="5" name="Diagram 4"/>
          <p:cNvGraphicFramePr/>
          <p:nvPr>
            <p:extLst>
              <p:ext uri="{D42A27DB-BD31-4B8C-83A1-F6EECF244321}">
                <p14:modId xmlns:p14="http://schemas.microsoft.com/office/powerpoint/2010/main" val="3846922334"/>
              </p:ext>
            </p:extLst>
          </p:nvPr>
        </p:nvGraphicFramePr>
        <p:xfrm>
          <a:off x="17206" y="1676400"/>
          <a:ext cx="9067800"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304879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chemeClr val="accent3">
              <a:lumMod val="75000"/>
            </a:schemeClr>
          </a:solidFill>
        </p:spPr>
        <p:txBody>
          <a:bodyPr/>
          <a:lstStyle/>
          <a:p>
            <a:r>
              <a:rPr lang="en-IN" dirty="0" smtClean="0"/>
              <a:t>Tentative schedule of activities</a:t>
            </a:r>
            <a:endParaRPr lang="en-IN" dirty="0"/>
          </a:p>
        </p:txBody>
      </p:sp>
      <p:graphicFrame>
        <p:nvGraphicFramePr>
          <p:cNvPr id="4" name="Diagram 3"/>
          <p:cNvGraphicFramePr/>
          <p:nvPr>
            <p:extLst>
              <p:ext uri="{D42A27DB-BD31-4B8C-83A1-F6EECF244321}">
                <p14:modId xmlns:p14="http://schemas.microsoft.com/office/powerpoint/2010/main" val="1150370303"/>
              </p:ext>
            </p:extLst>
          </p:nvPr>
        </p:nvGraphicFramePr>
        <p:xfrm>
          <a:off x="381000" y="1676400"/>
          <a:ext cx="8458199" cy="4953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27112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6983C5AD-B202-4D7F-9934-495A2124DC73}"/>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18ED6651-B7E1-49A0-B251-CF23417AFAF6}"/>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10CBA2B6-E4A8-4EA7-98DB-9EF4D656E873}"/>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7C8D4125-E12A-4F3A-A9EF-0DC29E904A49}"/>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2F8E11F6-6EBC-4B26-9D04-3BCBDCA961BD}"/>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9E148C6E-05F7-45C5-8454-1C8647B8ACEC}"/>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9611A38B-C99A-469F-8011-0F527217BBA1}"/>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graphicEl>
                                              <a:dgm id="{B209B934-B9D3-4D62-AA53-9F2680989E26}"/>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E7F993AB-B93C-4641-8BE4-FA3D846DF4CF}"/>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D522D441-2F19-4A12-9F8D-8C4F22F1049D}"/>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graphicEl>
                                              <a:dgm id="{D23A13AC-427A-4437-8EA7-B55D0DEBFADC}"/>
                                            </p:graphic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
                                            <p:graphicEl>
                                              <a:dgm id="{A675F054-AE80-4676-AFD5-95D6ADB3FCA4}"/>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graphicEl>
                                              <a:dgm id="{BB7012D7-87DC-406A-A85D-54815428DC74}"/>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graphicEl>
                                              <a:dgm id="{B30C6CF4-42C2-493E-BA32-6AEC08419690}"/>
                                            </p:graphic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
                                            <p:graphicEl>
                                              <a:dgm id="{94312A59-57F3-44F3-9AB9-6932376B9968}"/>
                                            </p:graphic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
                                            <p:graphicEl>
                                              <a:dgm id="{76FD80D8-E3ED-4FFC-9447-7BD7E72B0CCE}"/>
                                            </p:graphic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
                                            <p:graphicEl>
                                              <a:dgm id="{73D34D3B-0CAC-4F4A-B9D4-91DD4DA2746D}"/>
                                            </p:graphic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graphicEl>
                                              <a:dgm id="{F468923F-AAB0-4012-B7AE-3CADA5C69537}"/>
                                            </p:graphic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
                                            <p:graphicEl>
                                              <a:dgm id="{AD6FE183-8DB2-4A6D-9C65-2C175B0E98E8}"/>
                                            </p:graphic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
                                            <p:graphicEl>
                                              <a:dgm id="{E0AE8CBA-6678-475C-9498-E34E3E77808E}"/>
                                            </p:graphic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
                                            <p:graphicEl>
                                              <a:dgm id="{624535B5-D9A0-4EE6-B200-54AE2226423B}"/>
                                            </p:graphic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
                                            <p:graphicEl>
                                              <a:dgm id="{89FA3A46-C71E-47A0-8E85-29EA212648B7}"/>
                                            </p:graphicEl>
                                          </p:spTgt>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
                                            <p:graphicEl>
                                              <a:dgm id="{FEE9E46C-64FE-47ED-96E8-18FB86285886}"/>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21209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Title 2"/>
          <p:cNvSpPr>
            <a:spLocks noGrp="1"/>
          </p:cNvSpPr>
          <p:nvPr>
            <p:ph type="title"/>
          </p:nvPr>
        </p:nvSpPr>
        <p:spPr>
          <a:xfrm>
            <a:off x="3886200" y="228600"/>
            <a:ext cx="5257800" cy="1447800"/>
          </a:xfrm>
        </p:spPr>
        <p:txBody>
          <a:bodyPr>
            <a:normAutofit/>
          </a:bodyPr>
          <a:lstStyle/>
          <a:p>
            <a:r>
              <a:rPr lang="en-US" dirty="0" smtClean="0"/>
              <a:t>Plan for operationalization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80120572"/>
              </p:ext>
            </p:extLst>
          </p:nvPr>
        </p:nvGraphicFramePr>
        <p:xfrm>
          <a:off x="152400" y="2057400"/>
          <a:ext cx="3048000" cy="4241800"/>
        </p:xfrm>
        <a:graphic>
          <a:graphicData uri="http://schemas.openxmlformats.org/drawingml/2006/table">
            <a:tbl>
              <a:tblPr firstRow="1" bandRow="1">
                <a:tableStyleId>{5C22544A-7EE6-4342-B048-85BDC9FD1C3A}</a:tableStyleId>
              </a:tblPr>
              <a:tblGrid>
                <a:gridCol w="3048000"/>
              </a:tblGrid>
              <a:tr h="370840">
                <a:tc>
                  <a:txBody>
                    <a:bodyPr/>
                    <a:lstStyle/>
                    <a:p>
                      <a:r>
                        <a:rPr lang="en-US" sz="2000" dirty="0" smtClean="0"/>
                        <a:t>Before training</a:t>
                      </a:r>
                      <a:endParaRPr lang="en-US" sz="2000" dirty="0"/>
                    </a:p>
                  </a:txBody>
                  <a:tcPr/>
                </a:tc>
              </a:tr>
              <a:tr h="370840">
                <a:tc>
                  <a:txBody>
                    <a:bodyPr/>
                    <a:lstStyle/>
                    <a:p>
                      <a:pPr lvl="0">
                        <a:lnSpc>
                          <a:spcPct val="100000"/>
                        </a:lnSpc>
                        <a:spcBef>
                          <a:spcPts val="0"/>
                        </a:spcBef>
                        <a:spcAft>
                          <a:spcPts val="0"/>
                        </a:spcAft>
                      </a:pPr>
                      <a:r>
                        <a:rPr lang="en-IN" sz="1800" b="1" dirty="0" smtClean="0">
                          <a:latin typeface="Calibri" panose="020F0502020204030204" pitchFamily="34" charset="0"/>
                          <a:cs typeface="Arial" panose="020B0604020202020204" pitchFamily="34" charset="0"/>
                        </a:rPr>
                        <a:t>Sensitization Workshop for district and facility level officials</a:t>
                      </a:r>
                      <a:endParaRPr lang="en-US" sz="1800" b="1" dirty="0">
                        <a:latin typeface="Calibri" panose="020F050202020403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1" dirty="0" smtClean="0">
                          <a:latin typeface="Calibri" panose="020F0502020204030204" pitchFamily="34" charset="0"/>
                          <a:cs typeface="Arial" panose="020B0604020202020204" pitchFamily="34" charset="0"/>
                        </a:rPr>
                        <a:t>Identification and mapping of target facilities </a:t>
                      </a:r>
                      <a:endParaRPr lang="en-US" sz="1800" b="1" dirty="0" smtClean="0">
                        <a:latin typeface="Calibri" panose="020F050202020403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1" dirty="0" smtClean="0">
                          <a:latin typeface="Calibri" panose="020F0502020204030204" pitchFamily="34" charset="0"/>
                          <a:cs typeface="Arial" panose="020B0604020202020204" pitchFamily="34" charset="0"/>
                        </a:rPr>
                        <a:t>Hiring of quality improvement mentor</a:t>
                      </a:r>
                    </a:p>
                  </a:txBody>
                  <a:tcPr/>
                </a:tc>
              </a:tr>
              <a:tr h="370840">
                <a:tc>
                  <a:txBody>
                    <a:bodyPr/>
                    <a:lstStyle/>
                    <a:p>
                      <a:pPr lvl="0">
                        <a:lnSpc>
                          <a:spcPct val="100000"/>
                        </a:lnSpc>
                        <a:spcBef>
                          <a:spcPts val="0"/>
                        </a:spcBef>
                        <a:spcAft>
                          <a:spcPts val="0"/>
                        </a:spcAft>
                      </a:pPr>
                      <a:r>
                        <a:rPr lang="en-IN" sz="1800" b="1" dirty="0" smtClean="0">
                          <a:latin typeface="Calibri" panose="020F0502020204030204" pitchFamily="34" charset="0"/>
                          <a:cs typeface="Arial" panose="020B0604020202020204" pitchFamily="34" charset="0"/>
                        </a:rPr>
                        <a:t>RA for resource availability </a:t>
                      </a:r>
                    </a:p>
                    <a:p>
                      <a:pPr lvl="0">
                        <a:lnSpc>
                          <a:spcPct val="100000"/>
                        </a:lnSpc>
                        <a:spcBef>
                          <a:spcPts val="0"/>
                        </a:spcBef>
                        <a:spcAft>
                          <a:spcPts val="0"/>
                        </a:spcAft>
                      </a:pPr>
                      <a:r>
                        <a:rPr lang="en-IN" sz="1800" b="1" dirty="0" smtClean="0">
                          <a:latin typeface="Calibri" panose="020F0502020204030204" pitchFamily="34" charset="0"/>
                          <a:cs typeface="Arial" panose="020B0604020202020204" pitchFamily="34" charset="0"/>
                        </a:rPr>
                        <a:t>and practices status</a:t>
                      </a:r>
                    </a:p>
                  </a:txBody>
                  <a:tcPr/>
                </a:tc>
              </a:tr>
              <a:tr h="370840">
                <a:tc>
                  <a:txBody>
                    <a:bodyPr/>
                    <a:lstStyle/>
                    <a:p>
                      <a:r>
                        <a:rPr lang="en-US" sz="1800" b="1" dirty="0" smtClean="0">
                          <a:latin typeface="Calibri" panose="020F0502020204030204" pitchFamily="34" charset="0"/>
                        </a:rPr>
                        <a:t>Ensure all essential supplies</a:t>
                      </a:r>
                      <a:endParaRPr lang="en-US" sz="1800" b="1" dirty="0">
                        <a:latin typeface="Calibri" panose="020F0502020204030204" pitchFamily="34" charset="0"/>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1" dirty="0" smtClean="0">
                          <a:latin typeface="Calibri" panose="020F0502020204030204" pitchFamily="34" charset="0"/>
                          <a:cs typeface="Arial" panose="020B0604020202020204" pitchFamily="34" charset="0"/>
                        </a:rPr>
                        <a:t>Preparation of training micro-plan for each facility</a:t>
                      </a:r>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478113607"/>
              </p:ext>
            </p:extLst>
          </p:nvPr>
        </p:nvGraphicFramePr>
        <p:xfrm>
          <a:off x="3276600" y="2057400"/>
          <a:ext cx="3048000" cy="3779520"/>
        </p:xfrm>
        <a:graphic>
          <a:graphicData uri="http://schemas.openxmlformats.org/drawingml/2006/table">
            <a:tbl>
              <a:tblPr firstRow="1" bandRow="1">
                <a:tableStyleId>{5C22544A-7EE6-4342-B048-85BDC9FD1C3A}</a:tableStyleId>
              </a:tblPr>
              <a:tblGrid>
                <a:gridCol w="3048000"/>
              </a:tblGrid>
              <a:tr h="330200">
                <a:tc>
                  <a:txBody>
                    <a:bodyPr/>
                    <a:lstStyle/>
                    <a:p>
                      <a:r>
                        <a:rPr lang="en-US" sz="2000" dirty="0" smtClean="0"/>
                        <a:t>Training</a:t>
                      </a:r>
                      <a:endParaRPr lang="en-US" sz="2000" dirty="0"/>
                    </a:p>
                  </a:txBody>
                  <a:tcPr>
                    <a:solidFill>
                      <a:srgbClr val="92D050"/>
                    </a:solidFill>
                  </a:tcPr>
                </a:tc>
              </a:tr>
              <a:tr h="330200">
                <a:tc>
                  <a:txBody>
                    <a:bodyPr/>
                    <a:lstStyle/>
                    <a:p>
                      <a:pPr lvl="0">
                        <a:lnSpc>
                          <a:spcPct val="100000"/>
                        </a:lnSpc>
                        <a:spcBef>
                          <a:spcPts val="0"/>
                        </a:spcBef>
                        <a:spcAft>
                          <a:spcPts val="0"/>
                        </a:spcAft>
                      </a:pPr>
                      <a:r>
                        <a:rPr lang="en-IN" sz="1800" b="1" dirty="0" smtClean="0">
                          <a:latin typeface="Calibri" panose="020F0502020204030204" pitchFamily="34" charset="0"/>
                          <a:cs typeface="Arial" panose="020B0604020202020204" pitchFamily="34" charset="0"/>
                        </a:rPr>
                        <a:t>5 days training of </a:t>
                      </a:r>
                    </a:p>
                    <a:p>
                      <a:pPr lvl="0">
                        <a:lnSpc>
                          <a:spcPct val="100000"/>
                        </a:lnSpc>
                        <a:spcBef>
                          <a:spcPts val="0"/>
                        </a:spcBef>
                        <a:spcAft>
                          <a:spcPts val="0"/>
                        </a:spcAft>
                      </a:pPr>
                      <a:r>
                        <a:rPr lang="en-IN" sz="1800" b="1" dirty="0" smtClean="0">
                          <a:latin typeface="Calibri" panose="020F0502020204030204" pitchFamily="34" charset="0"/>
                          <a:cs typeface="Arial" panose="020B0604020202020204" pitchFamily="34" charset="0"/>
                        </a:rPr>
                        <a:t>trainers and quality</a:t>
                      </a:r>
                    </a:p>
                    <a:p>
                      <a:pPr lvl="0">
                        <a:lnSpc>
                          <a:spcPct val="100000"/>
                        </a:lnSpc>
                        <a:spcBef>
                          <a:spcPts val="0"/>
                        </a:spcBef>
                        <a:spcAft>
                          <a:spcPts val="0"/>
                        </a:spcAft>
                      </a:pPr>
                      <a:r>
                        <a:rPr lang="en-IN" sz="1800" b="1" dirty="0" smtClean="0">
                          <a:latin typeface="Calibri" panose="020F0502020204030204" pitchFamily="34" charset="0"/>
                          <a:cs typeface="Arial" panose="020B0604020202020204" pitchFamily="34" charset="0"/>
                        </a:rPr>
                        <a:t> improvement mentors</a:t>
                      </a:r>
                    </a:p>
                  </a:txBody>
                  <a:tcPr>
                    <a:solidFill>
                      <a:srgbClr val="92D050"/>
                    </a:solidFill>
                  </a:tcPr>
                </a:tc>
              </a:tr>
              <a:tr h="330200">
                <a:tc>
                  <a:txBody>
                    <a:bodyPr/>
                    <a:lstStyle/>
                    <a:p>
                      <a:pPr lvl="0">
                        <a:lnSpc>
                          <a:spcPct val="100000"/>
                        </a:lnSpc>
                        <a:spcBef>
                          <a:spcPts val="0"/>
                        </a:spcBef>
                        <a:spcAft>
                          <a:spcPts val="0"/>
                        </a:spcAft>
                      </a:pPr>
                      <a:r>
                        <a:rPr lang="en-IN" sz="1800" b="1" dirty="0" smtClean="0">
                          <a:latin typeface="Calibri" panose="020F0502020204030204" pitchFamily="34" charset="0"/>
                          <a:cs typeface="Arial" panose="020B0604020202020204" pitchFamily="34" charset="0"/>
                        </a:rPr>
                        <a:t>3 days on-site training </a:t>
                      </a:r>
                    </a:p>
                    <a:p>
                      <a:pPr lvl="0">
                        <a:lnSpc>
                          <a:spcPct val="100000"/>
                        </a:lnSpc>
                        <a:spcBef>
                          <a:spcPts val="0"/>
                        </a:spcBef>
                        <a:spcAft>
                          <a:spcPts val="0"/>
                        </a:spcAft>
                      </a:pPr>
                      <a:r>
                        <a:rPr lang="en-IN" sz="1800" b="1" dirty="0" smtClean="0">
                          <a:latin typeface="Calibri" panose="020F0502020204030204" pitchFamily="34" charset="0"/>
                          <a:cs typeface="Arial" panose="020B0604020202020204" pitchFamily="34" charset="0"/>
                        </a:rPr>
                        <a:t>of labour room staff at district hospitals</a:t>
                      </a:r>
                    </a:p>
                  </a:txBody>
                  <a:tcPr>
                    <a:solidFill>
                      <a:srgbClr val="92D050"/>
                    </a:solidFill>
                  </a:tcPr>
                </a:tc>
              </a:tr>
              <a:tr h="330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1" dirty="0" smtClean="0">
                          <a:latin typeface="Calibri" panose="020F0502020204030204" pitchFamily="34" charset="0"/>
                          <a:cs typeface="Arial" panose="020B0604020202020204" pitchFamily="34" charset="0"/>
                        </a:rPr>
                        <a:t>3 days training of staff from sub-district level facilities at DH</a:t>
                      </a:r>
                    </a:p>
                  </a:txBody>
                  <a:tcPr>
                    <a:solidFill>
                      <a:srgbClr val="92D050"/>
                    </a:solidFill>
                  </a:tcPr>
                </a:tc>
              </a:tr>
              <a:tr h="330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1" dirty="0" smtClean="0">
                          <a:latin typeface="Calibri" panose="020F0502020204030204" pitchFamily="34" charset="0"/>
                          <a:cs typeface="Arial" panose="020B0604020202020204" pitchFamily="34" charset="0"/>
                        </a:rPr>
                        <a:t>Data recording  tools and dashboard indicators</a:t>
                      </a:r>
                    </a:p>
                  </a:txBody>
                  <a:tcPr>
                    <a:solidFill>
                      <a:srgbClr val="92D050"/>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152172407"/>
              </p:ext>
            </p:extLst>
          </p:nvPr>
        </p:nvGraphicFramePr>
        <p:xfrm>
          <a:off x="6477000" y="2057400"/>
          <a:ext cx="2514600" cy="3124200"/>
        </p:xfrm>
        <a:graphic>
          <a:graphicData uri="http://schemas.openxmlformats.org/drawingml/2006/table">
            <a:tbl>
              <a:tblPr firstRow="1" bandRow="1">
                <a:tableStyleId>{5C22544A-7EE6-4342-B048-85BDC9FD1C3A}</a:tableStyleId>
              </a:tblPr>
              <a:tblGrid>
                <a:gridCol w="2514600"/>
              </a:tblGrid>
              <a:tr h="432070">
                <a:tc>
                  <a:txBody>
                    <a:bodyPr/>
                    <a:lstStyle/>
                    <a:p>
                      <a:r>
                        <a:rPr lang="en-US" sz="2000" dirty="0" smtClean="0"/>
                        <a:t>Post training</a:t>
                      </a:r>
                      <a:endParaRPr lang="en-US" sz="2000" dirty="0"/>
                    </a:p>
                  </a:txBody>
                  <a:tcPr>
                    <a:solidFill>
                      <a:schemeClr val="accent2">
                        <a:lumMod val="40000"/>
                        <a:lumOff val="60000"/>
                      </a:schemeClr>
                    </a:solidFill>
                  </a:tcPr>
                </a:tc>
              </a:tr>
              <a:tr h="9970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b="1" dirty="0" smtClean="0">
                          <a:latin typeface="Calibri" panose="020F0502020204030204" pitchFamily="34" charset="0"/>
                          <a:cs typeface="Arial" panose="020B0604020202020204" pitchFamily="34" charset="0"/>
                        </a:rPr>
                        <a:t>Post-training follow-up and support to district hospitals</a:t>
                      </a:r>
                    </a:p>
                  </a:txBody>
                  <a:tcPr>
                    <a:solidFill>
                      <a:schemeClr val="accent2">
                        <a:lumMod val="40000"/>
                        <a:lumOff val="60000"/>
                      </a:schemeClr>
                    </a:solidFill>
                  </a:tcPr>
                </a:tc>
              </a:tr>
              <a:tr h="997085">
                <a:tc>
                  <a:txBody>
                    <a:bodyPr/>
                    <a:lstStyle/>
                    <a:p>
                      <a:pPr lvl="0">
                        <a:lnSpc>
                          <a:spcPct val="100000"/>
                        </a:lnSpc>
                        <a:spcBef>
                          <a:spcPts val="0"/>
                        </a:spcBef>
                        <a:spcAft>
                          <a:spcPts val="0"/>
                        </a:spcAft>
                      </a:pPr>
                      <a:r>
                        <a:rPr lang="en-IN" sz="1800" b="1" dirty="0" smtClean="0">
                          <a:latin typeface="Calibri" panose="020F0502020204030204" pitchFamily="34" charset="0"/>
                          <a:cs typeface="Arial" panose="020B0604020202020204" pitchFamily="34" charset="0"/>
                        </a:rPr>
                        <a:t>Post training FUP and support to SDL facilities by trainers/</a:t>
                      </a:r>
                      <a:r>
                        <a:rPr lang="en-IN" sz="1800" b="1" baseline="0" dirty="0" smtClean="0">
                          <a:latin typeface="Calibri" panose="020F0502020204030204" pitchFamily="34" charset="0"/>
                          <a:cs typeface="Arial" panose="020B0604020202020204" pitchFamily="34" charset="0"/>
                        </a:rPr>
                        <a:t> mentors</a:t>
                      </a:r>
                      <a:endParaRPr lang="en-US" sz="1800" b="1" dirty="0">
                        <a:latin typeface="Calibri" panose="020F0502020204030204" pitchFamily="34" charset="0"/>
                      </a:endParaRPr>
                    </a:p>
                  </a:txBody>
                  <a:tcPr>
                    <a:solidFill>
                      <a:schemeClr val="accent2">
                        <a:lumMod val="40000"/>
                        <a:lumOff val="60000"/>
                      </a:schemeClr>
                    </a:solidFill>
                  </a:tcPr>
                </a:tc>
              </a:tr>
              <a:tr h="697960">
                <a:tc>
                  <a:txBody>
                    <a:bodyPr/>
                    <a:lstStyle/>
                    <a:p>
                      <a:r>
                        <a:rPr lang="en-US" sz="1800" b="1" dirty="0" smtClean="0">
                          <a:latin typeface="Calibri" panose="020F0502020204030204" pitchFamily="34" charset="0"/>
                        </a:rPr>
                        <a:t>Program monitoring and corrective actions </a:t>
                      </a:r>
                      <a:endParaRPr lang="en-US" sz="1800" b="1" dirty="0">
                        <a:latin typeface="Calibri" panose="020F0502020204030204" pitchFamily="34" charset="0"/>
                      </a:endParaRPr>
                    </a:p>
                  </a:txBody>
                  <a:tcPr>
                    <a:solidFill>
                      <a:schemeClr val="accent2">
                        <a:lumMod val="40000"/>
                        <a:lumOff val="60000"/>
                      </a:schemeClr>
                    </a:solidFill>
                  </a:tcPr>
                </a:tc>
              </a:tr>
            </a:tbl>
          </a:graphicData>
        </a:graphic>
      </p:graphicFrame>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1"/>
            <a:ext cx="4038600" cy="1992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2223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Grp="1" noChangeAspect="1"/>
          </p:cNvGraphicFramePr>
          <p:nvPr>
            <p:extLst>
              <p:ext uri="{D42A27DB-BD31-4B8C-83A1-F6EECF244321}">
                <p14:modId xmlns:p14="http://schemas.microsoft.com/office/powerpoint/2010/main" val="1634304513"/>
              </p:ext>
            </p:extLst>
          </p:nvPr>
        </p:nvGraphicFramePr>
        <p:xfrm>
          <a:off x="91695" y="977464"/>
          <a:ext cx="9065753" cy="5715000"/>
        </p:xfrm>
        <a:graphic>
          <a:graphicData uri="http://schemas.openxmlformats.org/presentationml/2006/ole">
            <mc:AlternateContent xmlns:mc="http://schemas.openxmlformats.org/markup-compatibility/2006">
              <mc:Choice xmlns:v="urn:schemas-microsoft-com:vml" Requires="v">
                <p:oleObj spid="_x0000_s1032" name="Worksheet" r:id="rId4" imgW="6953194" imgH="4695915" progId="Excel.Sheet.8">
                  <p:embed/>
                </p:oleObj>
              </mc:Choice>
              <mc:Fallback>
                <p:oleObj name="Worksheet" r:id="rId4" imgW="6953194" imgH="4695915" progId="Excel.Sheet.8">
                  <p:embed/>
                  <p:pic>
                    <p:nvPicPr>
                      <p:cNvPr id="0" name=""/>
                      <p:cNvPicPr>
                        <a:picLocks noGrp="1" noChangeAspect="1" noChangeArrowheads="1"/>
                      </p:cNvPicPr>
                      <p:nvPr/>
                    </p:nvPicPr>
                    <p:blipFill>
                      <a:blip r:embed="rId5"/>
                      <a:srcRect/>
                      <a:stretch>
                        <a:fillRect/>
                      </a:stretch>
                    </p:blipFill>
                    <p:spPr bwMode="auto">
                      <a:xfrm>
                        <a:off x="91695" y="977464"/>
                        <a:ext cx="9065753" cy="5715000"/>
                      </a:xfrm>
                      <a:prstGeom prst="rect">
                        <a:avLst/>
                      </a:prstGeom>
                      <a:noFill/>
                      <a:ln w="3175">
                        <a:noFill/>
                      </a:ln>
                    </p:spPr>
                  </p:pic>
                </p:oleObj>
              </mc:Fallback>
            </mc:AlternateContent>
          </a:graphicData>
        </a:graphic>
      </p:graphicFrame>
      <p:sp>
        <p:nvSpPr>
          <p:cNvPr id="7170" name="Title 1"/>
          <p:cNvSpPr>
            <a:spLocks noGrp="1"/>
          </p:cNvSpPr>
          <p:nvPr>
            <p:ph type="title"/>
          </p:nvPr>
        </p:nvSpPr>
        <p:spPr>
          <a:xfrm>
            <a:off x="0" y="0"/>
            <a:ext cx="9144000" cy="1056117"/>
          </a:xfrm>
          <a:solidFill>
            <a:schemeClr val="accent3">
              <a:lumMod val="75000"/>
            </a:schemeClr>
          </a:solidFill>
        </p:spPr>
        <p:txBody>
          <a:bodyPr>
            <a:noAutofit/>
          </a:bodyPr>
          <a:lstStyle/>
          <a:p>
            <a:r>
              <a:rPr lang="en-IN" altLang="en-US" sz="2800" dirty="0" smtClean="0"/>
              <a:t>Major Causes of Maternal Mortality and Interventions to Prevent them</a:t>
            </a:r>
          </a:p>
        </p:txBody>
      </p:sp>
      <p:sp>
        <p:nvSpPr>
          <p:cNvPr id="4" name="Slide Number Placeholder 3"/>
          <p:cNvSpPr>
            <a:spLocks noGrp="1"/>
          </p:cNvSpPr>
          <p:nvPr>
            <p:ph type="sldNum" sz="quarter" idx="12"/>
          </p:nvPr>
        </p:nvSpPr>
        <p:spPr/>
        <p:txBody>
          <a:bodyPr>
            <a:normAutofit/>
          </a:bodyPr>
          <a:lstStyle/>
          <a:p>
            <a:pPr>
              <a:defRPr/>
            </a:pPr>
            <a:fld id="{1A86A073-855A-4645-BCEE-665696AE6710}" type="slidenum">
              <a:rPr lang="en-US" altLang="en-US" smtClean="0"/>
              <a:pPr>
                <a:defRPr/>
              </a:pPr>
              <a:t>3</a:t>
            </a:fld>
            <a:endParaRPr lang="en-US" altLang="en-US"/>
          </a:p>
        </p:txBody>
      </p:sp>
      <p:sp>
        <p:nvSpPr>
          <p:cNvPr id="5" name="Rounded Rectangular Callout 4"/>
          <p:cNvSpPr/>
          <p:nvPr/>
        </p:nvSpPr>
        <p:spPr>
          <a:xfrm>
            <a:off x="7048906" y="1316766"/>
            <a:ext cx="2095094" cy="1266951"/>
          </a:xfrm>
          <a:prstGeom prst="wedgeRoundRectCallout">
            <a:avLst>
              <a:gd name="adj1" fmla="val -88844"/>
              <a:gd name="adj2" fmla="val 98533"/>
              <a:gd name="adj3" fmla="val 16667"/>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sz="1400" b="1" dirty="0" smtClean="0">
                <a:solidFill>
                  <a:schemeClr val="tx1"/>
                </a:solidFill>
              </a:rPr>
              <a:t>AMTSL, Oxytocin/ Misoprostol, </a:t>
            </a:r>
          </a:p>
          <a:p>
            <a:r>
              <a:rPr lang="en-US" sz="1400" b="1" dirty="0" smtClean="0">
                <a:solidFill>
                  <a:schemeClr val="tx1"/>
                </a:solidFill>
              </a:rPr>
              <a:t>Blood transfusion</a:t>
            </a:r>
            <a:endParaRPr lang="en-US" sz="1400" b="1" dirty="0">
              <a:solidFill>
                <a:schemeClr val="tx1"/>
              </a:solidFill>
            </a:endParaRPr>
          </a:p>
        </p:txBody>
      </p:sp>
      <p:sp>
        <p:nvSpPr>
          <p:cNvPr id="6" name="Rounded Rectangular Callout 5"/>
          <p:cNvSpPr/>
          <p:nvPr/>
        </p:nvSpPr>
        <p:spPr>
          <a:xfrm>
            <a:off x="6474353" y="4366666"/>
            <a:ext cx="2476500" cy="1033829"/>
          </a:xfrm>
          <a:prstGeom prst="wedgeRoundRectCallout">
            <a:avLst>
              <a:gd name="adj1" fmla="val -99148"/>
              <a:gd name="adj2" fmla="val -2395"/>
              <a:gd name="adj3" fmla="val 16667"/>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sz="1400" b="1" dirty="0" smtClean="0">
                <a:solidFill>
                  <a:schemeClr val="tx1"/>
                </a:solidFill>
              </a:rPr>
              <a:t>BP measurement,</a:t>
            </a:r>
          </a:p>
          <a:p>
            <a:r>
              <a:rPr lang="en-US" sz="1400" b="1" dirty="0" smtClean="0">
                <a:solidFill>
                  <a:schemeClr val="tx1"/>
                </a:solidFill>
              </a:rPr>
              <a:t>Anti hypertensive,  MGSO4</a:t>
            </a:r>
            <a:endParaRPr lang="en-US" sz="1400" b="1" dirty="0">
              <a:solidFill>
                <a:schemeClr val="tx1"/>
              </a:solidFill>
            </a:endParaRPr>
          </a:p>
        </p:txBody>
      </p:sp>
      <p:sp>
        <p:nvSpPr>
          <p:cNvPr id="7" name="Rounded Rectangular Callout 6"/>
          <p:cNvSpPr/>
          <p:nvPr/>
        </p:nvSpPr>
        <p:spPr>
          <a:xfrm>
            <a:off x="7391400" y="3122697"/>
            <a:ext cx="1752600" cy="712267"/>
          </a:xfrm>
          <a:prstGeom prst="wedgeRoundRectCallout">
            <a:avLst>
              <a:gd name="adj1" fmla="val -139512"/>
              <a:gd name="adj2" fmla="val 61167"/>
              <a:gd name="adj3" fmla="val 16667"/>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sz="1400" b="1" dirty="0" smtClean="0">
                <a:solidFill>
                  <a:schemeClr val="tx1"/>
                </a:solidFill>
              </a:rPr>
              <a:t>Antibiotics,</a:t>
            </a:r>
          </a:p>
          <a:p>
            <a:r>
              <a:rPr lang="en-US" sz="1400" b="1" dirty="0" smtClean="0">
                <a:solidFill>
                  <a:schemeClr val="tx1"/>
                </a:solidFill>
              </a:rPr>
              <a:t>IP, TT, 6 cleans</a:t>
            </a:r>
            <a:endParaRPr lang="en-US" sz="1400" b="1" dirty="0">
              <a:solidFill>
                <a:schemeClr val="tx1"/>
              </a:solidFill>
            </a:endParaRPr>
          </a:p>
        </p:txBody>
      </p:sp>
      <p:sp>
        <p:nvSpPr>
          <p:cNvPr id="8" name="Rounded Rectangular Callout 7"/>
          <p:cNvSpPr/>
          <p:nvPr/>
        </p:nvSpPr>
        <p:spPr>
          <a:xfrm>
            <a:off x="1983322" y="5400495"/>
            <a:ext cx="2207677" cy="1093031"/>
          </a:xfrm>
          <a:prstGeom prst="wedgeRoundRectCallout">
            <a:avLst>
              <a:gd name="adj1" fmla="val 42632"/>
              <a:gd name="adj2" fmla="val -76843"/>
              <a:gd name="adj3" fmla="val 16667"/>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sz="1600" b="1" dirty="0" smtClean="0">
                <a:solidFill>
                  <a:schemeClr val="tx1"/>
                </a:solidFill>
              </a:rPr>
              <a:t>Monitor labour with Partograph, LSCS</a:t>
            </a:r>
            <a:endParaRPr lang="en-US" sz="1600" b="1" dirty="0">
              <a:solidFill>
                <a:schemeClr val="tx1"/>
              </a:solidFill>
            </a:endParaRPr>
          </a:p>
        </p:txBody>
      </p:sp>
      <p:sp>
        <p:nvSpPr>
          <p:cNvPr id="9" name="Rounded Rectangular Callout 8"/>
          <p:cNvSpPr/>
          <p:nvPr/>
        </p:nvSpPr>
        <p:spPr>
          <a:xfrm>
            <a:off x="228600" y="3288450"/>
            <a:ext cx="1754722" cy="1093031"/>
          </a:xfrm>
          <a:prstGeom prst="wedgeRoundRectCallout">
            <a:avLst>
              <a:gd name="adj1" fmla="val 96275"/>
              <a:gd name="adj2" fmla="val 57255"/>
              <a:gd name="adj3" fmla="val 16667"/>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sz="1400" b="1" dirty="0" smtClean="0">
                <a:solidFill>
                  <a:schemeClr val="tx1"/>
                </a:solidFill>
              </a:rPr>
              <a:t>FP and</a:t>
            </a:r>
          </a:p>
          <a:p>
            <a:r>
              <a:rPr lang="en-US" sz="1400" b="1" dirty="0" smtClean="0">
                <a:solidFill>
                  <a:schemeClr val="tx1"/>
                </a:solidFill>
              </a:rPr>
              <a:t>post-abortion care</a:t>
            </a:r>
            <a:endParaRPr lang="en-US" sz="1400" b="1" dirty="0">
              <a:solidFill>
                <a:schemeClr val="tx1"/>
              </a:solidFill>
            </a:endParaRPr>
          </a:p>
        </p:txBody>
      </p:sp>
    </p:spTree>
    <p:extLst>
      <p:ext uri="{BB962C8B-B14F-4D97-AF65-F5344CB8AC3E}">
        <p14:creationId xmlns:p14="http://schemas.microsoft.com/office/powerpoint/2010/main" val="63465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ChangeArrowheads="1"/>
          </p:cNvSpPr>
          <p:nvPr/>
        </p:nvSpPr>
        <p:spPr bwMode="auto">
          <a:xfrm>
            <a:off x="2163996" y="6073537"/>
            <a:ext cx="350520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Clr>
                <a:srgbClr val="718C3F"/>
              </a:buClr>
              <a:buFont typeface="Wingdings" pitchFamily="2" charset="2"/>
              <a:buChar char="§"/>
              <a:defRPr sz="2800">
                <a:solidFill>
                  <a:schemeClr val="tx1"/>
                </a:solidFill>
                <a:latin typeface="Helvetica" pitchFamily="34" charset="0"/>
              </a:defRPr>
            </a:lvl1pPr>
            <a:lvl2pPr marL="742950" indent="-285750" eaLnBrk="0" hangingPunct="0">
              <a:spcBef>
                <a:spcPct val="20000"/>
              </a:spcBef>
              <a:buClr>
                <a:srgbClr val="718C3F"/>
              </a:buClr>
              <a:buSzPct val="85000"/>
              <a:buFont typeface="Wingdings" pitchFamily="2" charset="2"/>
              <a:buChar char="§"/>
              <a:defRPr sz="2400">
                <a:solidFill>
                  <a:schemeClr val="tx1"/>
                </a:solidFill>
                <a:latin typeface="Helvetica" pitchFamily="34" charset="0"/>
              </a:defRPr>
            </a:lvl2pPr>
            <a:lvl3pPr marL="1143000" indent="-228600" eaLnBrk="0" hangingPunct="0">
              <a:spcBef>
                <a:spcPct val="20000"/>
              </a:spcBef>
              <a:buClr>
                <a:srgbClr val="718C3F"/>
              </a:buClr>
              <a:buFont typeface="Arial" pitchFamily="34" charset="0"/>
              <a:buChar char="–"/>
              <a:defRPr sz="2000">
                <a:solidFill>
                  <a:schemeClr val="tx1"/>
                </a:solidFill>
                <a:latin typeface="Helvetica" pitchFamily="34" charset="0"/>
              </a:defRPr>
            </a:lvl3pPr>
            <a:lvl4pPr marL="1600200" indent="-228600" eaLnBrk="0" hangingPunct="0">
              <a:spcBef>
                <a:spcPct val="20000"/>
              </a:spcBef>
              <a:buClr>
                <a:srgbClr val="718C3F"/>
              </a:buClr>
              <a:buChar char="•"/>
              <a:defRPr>
                <a:solidFill>
                  <a:schemeClr val="tx1"/>
                </a:solidFill>
                <a:latin typeface="Helvetica" pitchFamily="34" charset="0"/>
              </a:defRPr>
            </a:lvl4pPr>
            <a:lvl5pPr marL="2057400" indent="-228600" eaLnBrk="0" hangingPunct="0">
              <a:spcBef>
                <a:spcPct val="20000"/>
              </a:spcBef>
              <a:buClr>
                <a:srgbClr val="718C3F"/>
              </a:buClr>
              <a:buSzPct val="90000"/>
              <a:buChar char="•"/>
              <a:defRPr>
                <a:solidFill>
                  <a:schemeClr val="tx1"/>
                </a:solidFill>
                <a:latin typeface="Helvetica" pitchFamily="34" charset="0"/>
              </a:defRPr>
            </a:lvl5pPr>
            <a:lvl6pPr marL="25146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6pPr>
            <a:lvl7pPr marL="29718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7pPr>
            <a:lvl8pPr marL="34290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8pPr>
            <a:lvl9pPr marL="38862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9pPr>
          </a:lstStyle>
          <a:p>
            <a:pPr eaLnBrk="1" hangingPunct="1">
              <a:spcBef>
                <a:spcPct val="0"/>
              </a:spcBef>
              <a:buClr>
                <a:srgbClr val="000000"/>
              </a:buClr>
              <a:buFontTx/>
              <a:buNone/>
            </a:pPr>
            <a:r>
              <a:rPr lang="en-US" altLang="en-US" sz="900" dirty="0">
                <a:solidFill>
                  <a:srgbClr val="002060"/>
                </a:solidFill>
                <a:latin typeface="Arial" pitchFamily="34" charset="0"/>
                <a:sym typeface="Arial" pitchFamily="34" charset="0"/>
              </a:rPr>
              <a:t>Source: </a:t>
            </a:r>
            <a:r>
              <a:rPr lang="en-US" altLang="en-US" sz="900" dirty="0">
                <a:solidFill>
                  <a:srgbClr val="002060"/>
                </a:solidFill>
                <a:latin typeface="Arial" pitchFamily="34" charset="0"/>
                <a:sym typeface="Arial" pitchFamily="34" charset="0"/>
                <a:hlinkClick r:id="rId2"/>
              </a:rPr>
              <a:t>The Lancet </a:t>
            </a:r>
            <a:r>
              <a:rPr lang="en-US" altLang="en-US" sz="900" dirty="0">
                <a:solidFill>
                  <a:srgbClr val="002060"/>
                </a:solidFill>
                <a:latin typeface="Arial" pitchFamily="34" charset="0"/>
                <a:sym typeface="Arial" pitchFamily="34" charset="0"/>
              </a:rPr>
              <a:t> (DOI:10.1016/S0140-6736(14)60496-7)</a:t>
            </a:r>
          </a:p>
        </p:txBody>
      </p:sp>
      <p:sp>
        <p:nvSpPr>
          <p:cNvPr id="6147" name="Title 1"/>
          <p:cNvSpPr>
            <a:spLocks noGrp="1"/>
          </p:cNvSpPr>
          <p:nvPr>
            <p:ph type="title"/>
          </p:nvPr>
        </p:nvSpPr>
        <p:spPr>
          <a:xfrm>
            <a:off x="0" y="0"/>
            <a:ext cx="9144000" cy="897632"/>
          </a:xfrm>
          <a:solidFill>
            <a:schemeClr val="accent3">
              <a:lumMod val="75000"/>
            </a:schemeClr>
          </a:solidFill>
        </p:spPr>
        <p:txBody>
          <a:bodyPr>
            <a:noAutofit/>
          </a:bodyPr>
          <a:lstStyle/>
          <a:p>
            <a:pPr algn="ctr"/>
            <a:r>
              <a:rPr lang="en-IN" altLang="en-US" sz="3200" dirty="0" smtClean="0"/>
              <a:t>Timing of Neonatal Deaths</a:t>
            </a:r>
          </a:p>
        </p:txBody>
      </p:sp>
      <p:sp>
        <p:nvSpPr>
          <p:cNvPr id="4" name="Slide Number Placeholder 3"/>
          <p:cNvSpPr>
            <a:spLocks noGrp="1"/>
          </p:cNvSpPr>
          <p:nvPr>
            <p:ph type="sldNum" sz="quarter" idx="12"/>
          </p:nvPr>
        </p:nvSpPr>
        <p:spPr/>
        <p:txBody>
          <a:bodyPr>
            <a:normAutofit/>
          </a:bodyPr>
          <a:lstStyle/>
          <a:p>
            <a:pPr>
              <a:defRPr/>
            </a:pPr>
            <a:fld id="{F14AAC4D-60D1-4F04-8A7D-9074A22968D0}" type="slidenum">
              <a:rPr lang="en-US" altLang="en-US" smtClean="0"/>
              <a:pPr>
                <a:defRPr/>
              </a:pPr>
              <a:t>4</a:t>
            </a:fld>
            <a:endParaRPr lang="en-US" altLang="en-US" dirty="0"/>
          </a:p>
        </p:txBody>
      </p:sp>
      <p:sp>
        <p:nvSpPr>
          <p:cNvPr id="6" name="Rectangle 5"/>
          <p:cNvSpPr/>
          <p:nvPr/>
        </p:nvSpPr>
        <p:spPr>
          <a:xfrm>
            <a:off x="0" y="5029200"/>
            <a:ext cx="9151984" cy="838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Aft>
                <a:spcPts val="600"/>
              </a:spcAft>
              <a:defRPr/>
            </a:pPr>
            <a:r>
              <a:rPr lang="en-IN" sz="2000" dirty="0" smtClean="0"/>
              <a:t>Problem Statement:  Most </a:t>
            </a:r>
            <a:r>
              <a:rPr lang="en-IN" sz="2000" dirty="0"/>
              <a:t>mortality is centred around delivery (</a:t>
            </a:r>
            <a:r>
              <a:rPr lang="en-IN" sz="2000" dirty="0" smtClean="0"/>
              <a:t>intra </a:t>
            </a:r>
            <a:r>
              <a:rPr lang="en-IN" sz="2000" dirty="0"/>
              <a:t>and immediate postpartum period)</a:t>
            </a:r>
          </a:p>
        </p:txBody>
      </p:sp>
      <p:sp>
        <p:nvSpPr>
          <p:cNvPr id="6151" name="Rectangle 7"/>
          <p:cNvSpPr>
            <a:spLocks noChangeArrowheads="1"/>
          </p:cNvSpPr>
          <p:nvPr/>
        </p:nvSpPr>
        <p:spPr bwMode="auto">
          <a:xfrm>
            <a:off x="1340224" y="6553200"/>
            <a:ext cx="872966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Clr>
                <a:srgbClr val="718C3F"/>
              </a:buClr>
              <a:buFont typeface="Wingdings" pitchFamily="2" charset="2"/>
              <a:buChar char="§"/>
              <a:defRPr sz="2800">
                <a:solidFill>
                  <a:schemeClr val="tx1"/>
                </a:solidFill>
                <a:latin typeface="Helvetica" pitchFamily="34" charset="0"/>
              </a:defRPr>
            </a:lvl1pPr>
            <a:lvl2pPr marL="742950" indent="-285750" eaLnBrk="0" hangingPunct="0">
              <a:spcBef>
                <a:spcPct val="20000"/>
              </a:spcBef>
              <a:buClr>
                <a:srgbClr val="718C3F"/>
              </a:buClr>
              <a:buSzPct val="85000"/>
              <a:buFont typeface="Wingdings" pitchFamily="2" charset="2"/>
              <a:buChar char="§"/>
              <a:defRPr sz="2400">
                <a:solidFill>
                  <a:schemeClr val="tx1"/>
                </a:solidFill>
                <a:latin typeface="Helvetica" pitchFamily="34" charset="0"/>
              </a:defRPr>
            </a:lvl2pPr>
            <a:lvl3pPr marL="1143000" indent="-228600" eaLnBrk="0" hangingPunct="0">
              <a:spcBef>
                <a:spcPct val="20000"/>
              </a:spcBef>
              <a:buClr>
                <a:srgbClr val="718C3F"/>
              </a:buClr>
              <a:buFont typeface="Arial" pitchFamily="34" charset="0"/>
              <a:buChar char="–"/>
              <a:defRPr sz="2000">
                <a:solidFill>
                  <a:schemeClr val="tx1"/>
                </a:solidFill>
                <a:latin typeface="Helvetica" pitchFamily="34" charset="0"/>
              </a:defRPr>
            </a:lvl3pPr>
            <a:lvl4pPr marL="1600200" indent="-228600" eaLnBrk="0" hangingPunct="0">
              <a:spcBef>
                <a:spcPct val="20000"/>
              </a:spcBef>
              <a:buClr>
                <a:srgbClr val="718C3F"/>
              </a:buClr>
              <a:buChar char="•"/>
              <a:defRPr>
                <a:solidFill>
                  <a:schemeClr val="tx1"/>
                </a:solidFill>
                <a:latin typeface="Helvetica" pitchFamily="34" charset="0"/>
              </a:defRPr>
            </a:lvl4pPr>
            <a:lvl5pPr marL="2057400" indent="-228600" eaLnBrk="0" hangingPunct="0">
              <a:spcBef>
                <a:spcPct val="20000"/>
              </a:spcBef>
              <a:buClr>
                <a:srgbClr val="718C3F"/>
              </a:buClr>
              <a:buSzPct val="90000"/>
              <a:buChar char="•"/>
              <a:defRPr>
                <a:solidFill>
                  <a:schemeClr val="tx1"/>
                </a:solidFill>
                <a:latin typeface="Helvetica" pitchFamily="34" charset="0"/>
              </a:defRPr>
            </a:lvl5pPr>
            <a:lvl6pPr marL="25146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6pPr>
            <a:lvl7pPr marL="29718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7pPr>
            <a:lvl8pPr marL="34290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8pPr>
            <a:lvl9pPr marL="38862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9pPr>
          </a:lstStyle>
          <a:p>
            <a:pPr eaLnBrk="1" hangingPunct="1">
              <a:spcBef>
                <a:spcPct val="0"/>
              </a:spcBef>
              <a:buClr>
                <a:srgbClr val="000000"/>
              </a:buClr>
              <a:buFontTx/>
              <a:buNone/>
            </a:pPr>
            <a:r>
              <a:rPr lang="en-US" altLang="en-US" sz="900" dirty="0">
                <a:solidFill>
                  <a:srgbClr val="002060"/>
                </a:solidFill>
                <a:latin typeface="Arial" pitchFamily="34" charset="0"/>
                <a:sym typeface="Arial" pitchFamily="34" charset="0"/>
              </a:rPr>
              <a:t>Source:: JE Lawn et al.; Every newborn, progress, priorities and potential beyond survival; </a:t>
            </a:r>
            <a:r>
              <a:rPr lang="en-US" altLang="en-US" sz="900" dirty="0">
                <a:solidFill>
                  <a:srgbClr val="002060"/>
                </a:solidFill>
                <a:latin typeface="Arial" pitchFamily="34" charset="0"/>
                <a:sym typeface="Arial" pitchFamily="34" charset="0"/>
                <a:hlinkClick r:id="rId2"/>
              </a:rPr>
              <a:t>The Lancet </a:t>
            </a:r>
            <a:r>
              <a:rPr lang="en-US" altLang="en-US" sz="900" dirty="0">
                <a:solidFill>
                  <a:srgbClr val="002060"/>
                </a:solidFill>
                <a:latin typeface="Arial" pitchFamily="34" charset="0"/>
                <a:sym typeface="Arial" pitchFamily="34" charset="0"/>
              </a:rPr>
              <a:t> (DOI:10.1016/S0140-6736(14)60496-7).</a:t>
            </a:r>
          </a:p>
        </p:txBody>
      </p:sp>
      <p:graphicFrame>
        <p:nvGraphicFramePr>
          <p:cNvPr id="2" name="Chart 1"/>
          <p:cNvGraphicFramePr/>
          <p:nvPr>
            <p:extLst>
              <p:ext uri="{D42A27DB-BD31-4B8C-83A1-F6EECF244321}">
                <p14:modId xmlns:p14="http://schemas.microsoft.com/office/powerpoint/2010/main" val="2364714910"/>
              </p:ext>
            </p:extLst>
          </p:nvPr>
        </p:nvGraphicFramePr>
        <p:xfrm>
          <a:off x="-612576" y="930089"/>
          <a:ext cx="4748128" cy="451821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1340224" y="6281364"/>
            <a:ext cx="7651376" cy="253916"/>
          </a:xfrm>
          <a:prstGeom prst="rect">
            <a:avLst/>
          </a:prstGeom>
          <a:noFill/>
        </p:spPr>
        <p:txBody>
          <a:bodyPr wrap="square">
            <a:spAutoFit/>
          </a:bodyPr>
          <a:lstStyle/>
          <a:p>
            <a:pPr>
              <a:defRPr/>
            </a:pPr>
            <a:r>
              <a:rPr lang="en-US" sz="1050" dirty="0"/>
              <a:t>Source: </a:t>
            </a:r>
            <a:r>
              <a:rPr lang="en-US" sz="1050" dirty="0" err="1"/>
              <a:t>Ronsmans</a:t>
            </a:r>
            <a:r>
              <a:rPr lang="en-US" sz="1050" dirty="0"/>
              <a:t> C, Graham WJ. Maternal mortality: who, when, where, and why. The Lancet. 30 September;368(9542):1189–200.  </a:t>
            </a: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7911" y="1828800"/>
            <a:ext cx="5149956" cy="306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01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ChangeArrowheads="1"/>
          </p:cNvSpPr>
          <p:nvPr/>
        </p:nvSpPr>
        <p:spPr bwMode="auto">
          <a:xfrm>
            <a:off x="2743200" y="5936584"/>
            <a:ext cx="37641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spcBef>
                <a:spcPct val="20000"/>
              </a:spcBef>
              <a:buClr>
                <a:srgbClr val="718C3F"/>
              </a:buClr>
              <a:buFont typeface="Wingdings" pitchFamily="2" charset="2"/>
              <a:buChar char="§"/>
              <a:defRPr sz="2800">
                <a:solidFill>
                  <a:schemeClr val="tx1"/>
                </a:solidFill>
                <a:latin typeface="Helvetica" pitchFamily="34" charset="0"/>
              </a:defRPr>
            </a:lvl1pPr>
            <a:lvl2pPr marL="742950" indent="-285750" eaLnBrk="0" hangingPunct="0">
              <a:spcBef>
                <a:spcPct val="20000"/>
              </a:spcBef>
              <a:buClr>
                <a:srgbClr val="718C3F"/>
              </a:buClr>
              <a:buSzPct val="85000"/>
              <a:buFont typeface="Wingdings" pitchFamily="2" charset="2"/>
              <a:buChar char="§"/>
              <a:defRPr sz="2400">
                <a:solidFill>
                  <a:schemeClr val="tx1"/>
                </a:solidFill>
                <a:latin typeface="Helvetica" pitchFamily="34" charset="0"/>
              </a:defRPr>
            </a:lvl2pPr>
            <a:lvl3pPr marL="1143000" indent="-228600" eaLnBrk="0" hangingPunct="0">
              <a:spcBef>
                <a:spcPct val="20000"/>
              </a:spcBef>
              <a:buClr>
                <a:srgbClr val="718C3F"/>
              </a:buClr>
              <a:buFont typeface="Arial" pitchFamily="34" charset="0"/>
              <a:buChar char="–"/>
              <a:defRPr sz="2000">
                <a:solidFill>
                  <a:schemeClr val="tx1"/>
                </a:solidFill>
                <a:latin typeface="Helvetica" pitchFamily="34" charset="0"/>
              </a:defRPr>
            </a:lvl3pPr>
            <a:lvl4pPr marL="1600200" indent="-228600" eaLnBrk="0" hangingPunct="0">
              <a:spcBef>
                <a:spcPct val="20000"/>
              </a:spcBef>
              <a:buClr>
                <a:srgbClr val="718C3F"/>
              </a:buClr>
              <a:buChar char="•"/>
              <a:defRPr>
                <a:solidFill>
                  <a:schemeClr val="tx1"/>
                </a:solidFill>
                <a:latin typeface="Helvetica" pitchFamily="34" charset="0"/>
              </a:defRPr>
            </a:lvl4pPr>
            <a:lvl5pPr marL="2057400" indent="-228600" eaLnBrk="0" hangingPunct="0">
              <a:spcBef>
                <a:spcPct val="20000"/>
              </a:spcBef>
              <a:buClr>
                <a:srgbClr val="718C3F"/>
              </a:buClr>
              <a:buSzPct val="90000"/>
              <a:buChar char="•"/>
              <a:defRPr>
                <a:solidFill>
                  <a:schemeClr val="tx1"/>
                </a:solidFill>
                <a:latin typeface="Helvetica" pitchFamily="34" charset="0"/>
              </a:defRPr>
            </a:lvl5pPr>
            <a:lvl6pPr marL="25146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6pPr>
            <a:lvl7pPr marL="29718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7pPr>
            <a:lvl8pPr marL="34290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8pPr>
            <a:lvl9pPr marL="38862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9pPr>
          </a:lstStyle>
          <a:p>
            <a:pPr eaLnBrk="1" hangingPunct="1">
              <a:spcBef>
                <a:spcPct val="0"/>
              </a:spcBef>
              <a:buClr>
                <a:srgbClr val="000000"/>
              </a:buClr>
              <a:buFontTx/>
              <a:buNone/>
            </a:pPr>
            <a:r>
              <a:rPr lang="en-US" altLang="en-US" sz="1800" dirty="0" smtClean="0">
                <a:solidFill>
                  <a:srgbClr val="002060"/>
                </a:solidFill>
                <a:latin typeface="Arial" pitchFamily="34" charset="0"/>
                <a:sym typeface="Arial" pitchFamily="34" charset="0"/>
              </a:rPr>
              <a:t>Data source</a:t>
            </a:r>
            <a:r>
              <a:rPr lang="en-US" altLang="en-US" sz="1800" dirty="0">
                <a:solidFill>
                  <a:srgbClr val="002060"/>
                </a:solidFill>
                <a:latin typeface="Arial" pitchFamily="34" charset="0"/>
                <a:sym typeface="Arial" pitchFamily="34" charset="0"/>
              </a:rPr>
              <a:t>: </a:t>
            </a:r>
            <a:r>
              <a:rPr lang="en-US" altLang="en-US" sz="1800" dirty="0" smtClean="0">
                <a:solidFill>
                  <a:srgbClr val="002060"/>
                </a:solidFill>
                <a:latin typeface="Arial" pitchFamily="34" charset="0"/>
                <a:sym typeface="Arial" pitchFamily="34" charset="0"/>
              </a:rPr>
              <a:t>ICMR-2006</a:t>
            </a:r>
          </a:p>
        </p:txBody>
      </p:sp>
      <p:sp>
        <p:nvSpPr>
          <p:cNvPr id="6147" name="Title 1"/>
          <p:cNvSpPr>
            <a:spLocks noGrp="1"/>
          </p:cNvSpPr>
          <p:nvPr>
            <p:ph type="title"/>
          </p:nvPr>
        </p:nvSpPr>
        <p:spPr>
          <a:xfrm>
            <a:off x="0" y="0"/>
            <a:ext cx="9144000" cy="1056117"/>
          </a:xfrm>
          <a:solidFill>
            <a:schemeClr val="accent3">
              <a:lumMod val="75000"/>
            </a:schemeClr>
          </a:solidFill>
        </p:spPr>
        <p:txBody>
          <a:bodyPr>
            <a:noAutofit/>
          </a:bodyPr>
          <a:lstStyle/>
          <a:p>
            <a:r>
              <a:rPr lang="en-IN" altLang="en-US" sz="3600" dirty="0" smtClean="0"/>
              <a:t>Causes of Neonatal Deaths</a:t>
            </a:r>
          </a:p>
        </p:txBody>
      </p:sp>
      <p:sp>
        <p:nvSpPr>
          <p:cNvPr id="4" name="Slide Number Placeholder 3"/>
          <p:cNvSpPr>
            <a:spLocks noGrp="1"/>
          </p:cNvSpPr>
          <p:nvPr>
            <p:ph type="sldNum" sz="quarter" idx="12"/>
          </p:nvPr>
        </p:nvSpPr>
        <p:spPr/>
        <p:txBody>
          <a:bodyPr>
            <a:normAutofit/>
          </a:bodyPr>
          <a:lstStyle/>
          <a:p>
            <a:pPr>
              <a:defRPr/>
            </a:pPr>
            <a:fld id="{F14AAC4D-60D1-4F04-8A7D-9074A22968D0}" type="slidenum">
              <a:rPr lang="en-US" altLang="en-US" smtClean="0"/>
              <a:pPr>
                <a:defRPr/>
              </a:pPr>
              <a:t>5</a:t>
            </a:fld>
            <a:endParaRPr lang="en-US" altLang="en-US" dirty="0"/>
          </a:p>
        </p:txBody>
      </p:sp>
      <p:graphicFrame>
        <p:nvGraphicFramePr>
          <p:cNvPr id="10" name="Chart 9"/>
          <p:cNvGraphicFramePr/>
          <p:nvPr>
            <p:extLst>
              <p:ext uri="{D42A27DB-BD31-4B8C-83A1-F6EECF244321}">
                <p14:modId xmlns:p14="http://schemas.microsoft.com/office/powerpoint/2010/main" val="2563064291"/>
              </p:ext>
            </p:extLst>
          </p:nvPr>
        </p:nvGraphicFramePr>
        <p:xfrm>
          <a:off x="3200400" y="2971800"/>
          <a:ext cx="3840396" cy="287186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ontent Placeholder 3"/>
          <p:cNvGraphicFramePr>
            <a:graphicFrameLocks/>
          </p:cNvGraphicFramePr>
          <p:nvPr>
            <p:extLst>
              <p:ext uri="{D42A27DB-BD31-4B8C-83A1-F6EECF244321}">
                <p14:modId xmlns:p14="http://schemas.microsoft.com/office/powerpoint/2010/main" val="2683247195"/>
              </p:ext>
            </p:extLst>
          </p:nvPr>
        </p:nvGraphicFramePr>
        <p:xfrm>
          <a:off x="914400" y="1143000"/>
          <a:ext cx="7086600" cy="4571999"/>
        </p:xfrm>
        <a:graphic>
          <a:graphicData uri="http://schemas.openxmlformats.org/drawingml/2006/chart">
            <c:chart xmlns:c="http://schemas.openxmlformats.org/drawingml/2006/chart" xmlns:r="http://schemas.openxmlformats.org/officeDocument/2006/relationships" r:id="rId3"/>
          </a:graphicData>
        </a:graphic>
      </p:graphicFrame>
      <p:sp>
        <p:nvSpPr>
          <p:cNvPr id="7" name="Rounded Rectangular Callout 6"/>
          <p:cNvSpPr/>
          <p:nvPr/>
        </p:nvSpPr>
        <p:spPr>
          <a:xfrm>
            <a:off x="6629400" y="3886200"/>
            <a:ext cx="1828800" cy="1091764"/>
          </a:xfrm>
          <a:prstGeom prst="wedgeRoundRectCallout">
            <a:avLst>
              <a:gd name="adj1" fmla="val -139512"/>
              <a:gd name="adj2" fmla="val 61167"/>
              <a:gd name="adj3" fmla="val 16667"/>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sz="1600" b="1" dirty="0" smtClean="0">
                <a:solidFill>
                  <a:schemeClr val="tx1"/>
                </a:solidFill>
              </a:rPr>
              <a:t>Antenatal corticosteroids, KMC, assisted feeding</a:t>
            </a:r>
            <a:endParaRPr lang="en-US" sz="1600" b="1" dirty="0">
              <a:solidFill>
                <a:schemeClr val="tx1"/>
              </a:solidFill>
            </a:endParaRPr>
          </a:p>
        </p:txBody>
      </p:sp>
      <p:sp>
        <p:nvSpPr>
          <p:cNvPr id="8" name="Rounded Rectangular Callout 7"/>
          <p:cNvSpPr/>
          <p:nvPr/>
        </p:nvSpPr>
        <p:spPr>
          <a:xfrm>
            <a:off x="6934200" y="1295400"/>
            <a:ext cx="1752600" cy="1091764"/>
          </a:xfrm>
          <a:prstGeom prst="wedgeRoundRectCallout">
            <a:avLst>
              <a:gd name="adj1" fmla="val -139512"/>
              <a:gd name="adj2" fmla="val 61167"/>
              <a:gd name="adj3" fmla="val 16667"/>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sz="1600" b="1" dirty="0" smtClean="0">
                <a:solidFill>
                  <a:schemeClr val="tx1"/>
                </a:solidFill>
              </a:rPr>
              <a:t>Antibiotics,</a:t>
            </a:r>
          </a:p>
          <a:p>
            <a:r>
              <a:rPr lang="en-US" sz="1600" b="1" dirty="0" smtClean="0">
                <a:solidFill>
                  <a:schemeClr val="tx1"/>
                </a:solidFill>
              </a:rPr>
              <a:t>IP, TT, 6 cleans</a:t>
            </a:r>
            <a:endParaRPr lang="en-US" sz="1600" b="1" dirty="0">
              <a:solidFill>
                <a:schemeClr val="tx1"/>
              </a:solidFill>
            </a:endParaRPr>
          </a:p>
        </p:txBody>
      </p:sp>
      <p:sp>
        <p:nvSpPr>
          <p:cNvPr id="9" name="Rounded Rectangular Callout 8"/>
          <p:cNvSpPr/>
          <p:nvPr/>
        </p:nvSpPr>
        <p:spPr>
          <a:xfrm flipH="1">
            <a:off x="533400" y="1295400"/>
            <a:ext cx="1653498" cy="1091764"/>
          </a:xfrm>
          <a:prstGeom prst="wedgeRoundRectCallout">
            <a:avLst>
              <a:gd name="adj1" fmla="val -139512"/>
              <a:gd name="adj2" fmla="val 61167"/>
              <a:gd name="adj3" fmla="val 16667"/>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sz="1600" b="1" dirty="0" smtClean="0">
                <a:solidFill>
                  <a:schemeClr val="tx1"/>
                </a:solidFill>
              </a:rPr>
              <a:t>Immediate breathing assessment, resuscitation</a:t>
            </a:r>
            <a:endParaRPr lang="en-US" sz="1600" b="1" dirty="0">
              <a:solidFill>
                <a:schemeClr val="tx1"/>
              </a:solidFill>
            </a:endParaRPr>
          </a:p>
        </p:txBody>
      </p:sp>
    </p:spTree>
    <p:extLst>
      <p:ext uri="{BB962C8B-B14F-4D97-AF65-F5344CB8AC3E}">
        <p14:creationId xmlns:p14="http://schemas.microsoft.com/office/powerpoint/2010/main" val="162022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Users\Vikas Yadav\Desktop\Picture1.png"/>
          <p:cNvPicPr>
            <a:picLocks noChangeAspect="1" noChangeArrowheads="1"/>
          </p:cNvPicPr>
          <p:nvPr/>
        </p:nvPicPr>
        <p:blipFill rotWithShape="1">
          <a:blip r:embed="rId2">
            <a:extLst>
              <a:ext uri="{28A0092B-C50C-407E-A947-70E740481C1C}">
                <a14:useLocalDpi xmlns:a14="http://schemas.microsoft.com/office/drawing/2010/main" val="0"/>
              </a:ext>
            </a:extLst>
          </a:blip>
          <a:srcRect t="43703" b="43248"/>
          <a:stretch/>
        </p:blipFill>
        <p:spPr bwMode="auto">
          <a:xfrm>
            <a:off x="0" y="2199411"/>
            <a:ext cx="9144000" cy="119149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971800" y="1676400"/>
            <a:ext cx="4724401" cy="220980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971800" y="4197594"/>
            <a:ext cx="4724401" cy="64633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b="1" dirty="0" smtClean="0"/>
              <a:t>Period of maximum risk for mother (and baby): Needs more focus</a:t>
            </a:r>
            <a:endParaRPr lang="en-US" b="1" dirty="0"/>
          </a:p>
        </p:txBody>
      </p:sp>
      <p:sp>
        <p:nvSpPr>
          <p:cNvPr id="8" name="TextBox 47"/>
          <p:cNvSpPr txBox="1">
            <a:spLocks noChangeArrowheads="1"/>
          </p:cNvSpPr>
          <p:nvPr/>
        </p:nvSpPr>
        <p:spPr bwMode="auto">
          <a:xfrm>
            <a:off x="1" y="1"/>
            <a:ext cx="9144000" cy="1077914"/>
          </a:xfrm>
          <a:prstGeom prst="rect">
            <a:avLst/>
          </a:prstGeom>
          <a:solidFill>
            <a:schemeClr val="accent3">
              <a:lumMod val="75000"/>
            </a:schemeClr>
          </a:solidFill>
          <a:ln>
            <a:noFill/>
          </a:ln>
          <a:effectLst/>
          <a:extLst/>
        </p:spPr>
        <p:txBody>
          <a:bodyPr anchor="ctr"/>
          <a:lstStyle>
            <a:lvl1pPr eaLnBrk="0" hangingPunct="0">
              <a:spcBef>
                <a:spcPct val="20000"/>
              </a:spcBef>
              <a:buClr>
                <a:srgbClr val="718C3F"/>
              </a:buClr>
              <a:buFont typeface="Wingdings" pitchFamily="2" charset="2"/>
              <a:buChar char="§"/>
              <a:defRPr sz="2800">
                <a:solidFill>
                  <a:schemeClr val="tx1"/>
                </a:solidFill>
                <a:latin typeface="Helvetica" pitchFamily="34" charset="0"/>
              </a:defRPr>
            </a:lvl1pPr>
            <a:lvl2pPr marL="742950" indent="-285750" eaLnBrk="0" hangingPunct="0">
              <a:spcBef>
                <a:spcPct val="20000"/>
              </a:spcBef>
              <a:buClr>
                <a:srgbClr val="718C3F"/>
              </a:buClr>
              <a:buSzPct val="85000"/>
              <a:buFont typeface="Wingdings" pitchFamily="2" charset="2"/>
              <a:buChar char="§"/>
              <a:defRPr sz="2400">
                <a:solidFill>
                  <a:schemeClr val="tx1"/>
                </a:solidFill>
                <a:latin typeface="Helvetica" pitchFamily="34" charset="0"/>
              </a:defRPr>
            </a:lvl2pPr>
            <a:lvl3pPr marL="1143000" indent="-228600" eaLnBrk="0" hangingPunct="0">
              <a:spcBef>
                <a:spcPct val="20000"/>
              </a:spcBef>
              <a:buClr>
                <a:srgbClr val="718C3F"/>
              </a:buClr>
              <a:buFont typeface="Arial" pitchFamily="34" charset="0"/>
              <a:buChar char="–"/>
              <a:defRPr sz="2000">
                <a:solidFill>
                  <a:schemeClr val="tx1"/>
                </a:solidFill>
                <a:latin typeface="Helvetica" pitchFamily="34" charset="0"/>
              </a:defRPr>
            </a:lvl3pPr>
            <a:lvl4pPr marL="1600200" indent="-228600" eaLnBrk="0" hangingPunct="0">
              <a:spcBef>
                <a:spcPct val="20000"/>
              </a:spcBef>
              <a:buClr>
                <a:srgbClr val="718C3F"/>
              </a:buClr>
              <a:buChar char="•"/>
              <a:defRPr>
                <a:solidFill>
                  <a:schemeClr val="tx1"/>
                </a:solidFill>
                <a:latin typeface="Helvetica" pitchFamily="34" charset="0"/>
              </a:defRPr>
            </a:lvl4pPr>
            <a:lvl5pPr marL="2057400" indent="-228600" eaLnBrk="0" hangingPunct="0">
              <a:spcBef>
                <a:spcPct val="20000"/>
              </a:spcBef>
              <a:buClr>
                <a:srgbClr val="718C3F"/>
              </a:buClr>
              <a:buSzPct val="90000"/>
              <a:buChar char="•"/>
              <a:defRPr>
                <a:solidFill>
                  <a:schemeClr val="tx1"/>
                </a:solidFill>
                <a:latin typeface="Helvetica" pitchFamily="34" charset="0"/>
              </a:defRPr>
            </a:lvl5pPr>
            <a:lvl6pPr marL="25146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6pPr>
            <a:lvl7pPr marL="29718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7pPr>
            <a:lvl8pPr marL="34290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8pPr>
            <a:lvl9pPr marL="38862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9pPr>
          </a:lstStyle>
          <a:p>
            <a:pPr algn="ctr">
              <a:spcBef>
                <a:spcPct val="0"/>
              </a:spcBef>
              <a:buClrTx/>
              <a:buFontTx/>
              <a:buNone/>
            </a:pPr>
            <a:r>
              <a:rPr lang="en-US" altLang="en-US" sz="3200" b="1" dirty="0" smtClean="0">
                <a:latin typeface="+mj-lt"/>
              </a:rPr>
              <a:t>Where are women at the time of highest risk?</a:t>
            </a:r>
            <a:endParaRPr lang="en-IN" altLang="en-US" sz="3200" b="1" dirty="0">
              <a:latin typeface="+mj-lt"/>
            </a:endParaRPr>
          </a:p>
        </p:txBody>
      </p:sp>
      <p:sp>
        <p:nvSpPr>
          <p:cNvPr id="9" name="Rectangle 2"/>
          <p:cNvSpPr>
            <a:spLocks noChangeArrowheads="1"/>
          </p:cNvSpPr>
          <p:nvPr/>
        </p:nvSpPr>
        <p:spPr bwMode="auto">
          <a:xfrm>
            <a:off x="2971800" y="4984175"/>
            <a:ext cx="4724401" cy="993775"/>
          </a:xfrm>
          <a:prstGeom prst="rect">
            <a:avLst/>
          </a:prstGeom>
          <a:solidFill>
            <a:schemeClr val="accent1"/>
          </a:solidFill>
          <a:ln w="9525" algn="ctr">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spcBef>
                <a:spcPct val="20000"/>
              </a:spcBef>
              <a:buClr>
                <a:srgbClr val="718C3F"/>
              </a:buClr>
              <a:buFont typeface="Wingdings" pitchFamily="2" charset="2"/>
              <a:buChar char="§"/>
              <a:defRPr sz="2800">
                <a:solidFill>
                  <a:schemeClr val="tx1"/>
                </a:solidFill>
                <a:latin typeface="Helvetica" pitchFamily="34" charset="0"/>
              </a:defRPr>
            </a:lvl1pPr>
            <a:lvl2pPr marL="742950" indent="-285750" eaLnBrk="0" hangingPunct="0">
              <a:spcBef>
                <a:spcPct val="20000"/>
              </a:spcBef>
              <a:buClr>
                <a:srgbClr val="718C3F"/>
              </a:buClr>
              <a:buSzPct val="85000"/>
              <a:buFont typeface="Wingdings" pitchFamily="2" charset="2"/>
              <a:buChar char="§"/>
              <a:defRPr sz="2400">
                <a:solidFill>
                  <a:schemeClr val="tx1"/>
                </a:solidFill>
                <a:latin typeface="Helvetica" pitchFamily="34" charset="0"/>
              </a:defRPr>
            </a:lvl2pPr>
            <a:lvl3pPr marL="1143000" indent="-228600" eaLnBrk="0" hangingPunct="0">
              <a:spcBef>
                <a:spcPct val="20000"/>
              </a:spcBef>
              <a:buClr>
                <a:srgbClr val="718C3F"/>
              </a:buClr>
              <a:buFont typeface="Arial" pitchFamily="34" charset="0"/>
              <a:buChar char="–"/>
              <a:defRPr sz="2000">
                <a:solidFill>
                  <a:schemeClr val="tx1"/>
                </a:solidFill>
                <a:latin typeface="Helvetica" pitchFamily="34" charset="0"/>
              </a:defRPr>
            </a:lvl3pPr>
            <a:lvl4pPr marL="1600200" indent="-228600" eaLnBrk="0" hangingPunct="0">
              <a:spcBef>
                <a:spcPct val="20000"/>
              </a:spcBef>
              <a:buClr>
                <a:srgbClr val="718C3F"/>
              </a:buClr>
              <a:buChar char="•"/>
              <a:defRPr>
                <a:solidFill>
                  <a:schemeClr val="tx1"/>
                </a:solidFill>
                <a:latin typeface="Helvetica" pitchFamily="34" charset="0"/>
              </a:defRPr>
            </a:lvl4pPr>
            <a:lvl5pPr marL="2057400" indent="-228600" eaLnBrk="0" hangingPunct="0">
              <a:spcBef>
                <a:spcPct val="20000"/>
              </a:spcBef>
              <a:buClr>
                <a:srgbClr val="718C3F"/>
              </a:buClr>
              <a:buSzPct val="90000"/>
              <a:buChar char="•"/>
              <a:defRPr>
                <a:solidFill>
                  <a:schemeClr val="tx1"/>
                </a:solidFill>
                <a:latin typeface="Helvetica" pitchFamily="34" charset="0"/>
              </a:defRPr>
            </a:lvl5pPr>
            <a:lvl6pPr marL="25146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6pPr>
            <a:lvl7pPr marL="29718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7pPr>
            <a:lvl8pPr marL="34290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8pPr>
            <a:lvl9pPr marL="38862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9pPr>
          </a:lstStyle>
          <a:p>
            <a:pPr eaLnBrk="1" hangingPunct="1">
              <a:spcBef>
                <a:spcPct val="0"/>
              </a:spcBef>
              <a:buClrTx/>
              <a:buFontTx/>
              <a:buNone/>
            </a:pPr>
            <a:r>
              <a:rPr lang="en-IN" altLang="en-US" sz="2000" dirty="0" smtClean="0">
                <a:latin typeface="Arial" pitchFamily="34" charset="0"/>
              </a:rPr>
              <a:t>Woman is in facility. Most interventions happen in labour rooms</a:t>
            </a:r>
            <a:endParaRPr lang="en-IN" altLang="en-US" sz="2000" dirty="0">
              <a:latin typeface="Arial" pitchFamily="34" charset="0"/>
            </a:endParaRPr>
          </a:p>
        </p:txBody>
      </p:sp>
      <p:sp>
        <p:nvSpPr>
          <p:cNvPr id="11" name="Slide Number Placeholder 3"/>
          <p:cNvSpPr>
            <a:spLocks noGrp="1"/>
          </p:cNvSpPr>
          <p:nvPr>
            <p:ph type="sldNum" sz="quarter" idx="12"/>
          </p:nvPr>
        </p:nvSpPr>
        <p:spPr>
          <a:xfrm>
            <a:off x="6553200" y="6356351"/>
            <a:ext cx="2133600" cy="365125"/>
          </a:xfrm>
        </p:spPr>
        <p:txBody>
          <a:bodyPr/>
          <a:lstStyle/>
          <a:p>
            <a:pPr>
              <a:defRPr/>
            </a:pPr>
            <a:fld id="{FABD1594-EF9E-4595-A951-7DE0E98B551B}" type="slidenum">
              <a:rPr lang="en-US" smtClean="0"/>
              <a:pPr>
                <a:defRPr/>
              </a:pPr>
              <a:t>6</a:t>
            </a:fld>
            <a:endParaRPr lang="en-US" dirty="0"/>
          </a:p>
        </p:txBody>
      </p:sp>
    </p:spTree>
    <p:extLst>
      <p:ext uri="{BB962C8B-B14F-4D97-AF65-F5344CB8AC3E}">
        <p14:creationId xmlns:p14="http://schemas.microsoft.com/office/powerpoint/2010/main" val="2224621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1295400"/>
          </a:xfrm>
          <a:solidFill>
            <a:schemeClr val="accent3">
              <a:lumMod val="75000"/>
            </a:schemeClr>
          </a:solidFill>
        </p:spPr>
        <p:txBody>
          <a:bodyPr>
            <a:normAutofit/>
          </a:bodyPr>
          <a:lstStyle/>
          <a:p>
            <a:pPr algn="l"/>
            <a:r>
              <a:rPr lang="en-US" altLang="en-US" b="1" dirty="0" smtClean="0"/>
              <a:t>			</a:t>
            </a:r>
            <a:r>
              <a:rPr lang="en-US" altLang="en-US" sz="3600" b="1" dirty="0" smtClean="0"/>
              <a:t>What is needed?</a:t>
            </a:r>
            <a:endParaRPr lang="en-IN" altLang="en-US" sz="3600" b="1" dirty="0" smtClean="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53742908"/>
              </p:ext>
            </p:extLst>
          </p:nvPr>
        </p:nvGraphicFramePr>
        <p:xfrm>
          <a:off x="914401" y="1600201"/>
          <a:ext cx="7954963" cy="4635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normAutofit/>
          </a:bodyPr>
          <a:lstStyle/>
          <a:p>
            <a:pPr>
              <a:defRPr/>
            </a:pPr>
            <a:fld id="{8212D238-AC79-4CB5-AF89-C70CEDE20136}" type="slidenum">
              <a:rPr lang="en-IN" smtClean="0"/>
              <a:pPr>
                <a:defRPr/>
              </a:pPr>
              <a:t>7</a:t>
            </a:fld>
            <a:endParaRPr lang="en-IN"/>
          </a:p>
        </p:txBody>
      </p:sp>
      <p:sp>
        <p:nvSpPr>
          <p:cNvPr id="12291" name="Rectangle 2"/>
          <p:cNvSpPr>
            <a:spLocks noChangeArrowheads="1"/>
          </p:cNvSpPr>
          <p:nvPr/>
        </p:nvSpPr>
        <p:spPr bwMode="auto">
          <a:xfrm>
            <a:off x="0" y="43933"/>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Clr>
                <a:srgbClr val="718C3F"/>
              </a:buClr>
              <a:buFont typeface="Wingdings" pitchFamily="2" charset="2"/>
              <a:buChar char="§"/>
              <a:defRPr sz="2800">
                <a:solidFill>
                  <a:schemeClr val="tx1"/>
                </a:solidFill>
                <a:latin typeface="Helvetica" pitchFamily="34" charset="0"/>
              </a:defRPr>
            </a:lvl1pPr>
            <a:lvl2pPr marL="742950" indent="-285750" eaLnBrk="0" hangingPunct="0">
              <a:spcBef>
                <a:spcPct val="20000"/>
              </a:spcBef>
              <a:buClr>
                <a:srgbClr val="718C3F"/>
              </a:buClr>
              <a:buSzPct val="85000"/>
              <a:buFont typeface="Wingdings" pitchFamily="2" charset="2"/>
              <a:buChar char="§"/>
              <a:defRPr sz="2400">
                <a:solidFill>
                  <a:schemeClr val="tx1"/>
                </a:solidFill>
                <a:latin typeface="Helvetica" pitchFamily="34" charset="0"/>
              </a:defRPr>
            </a:lvl2pPr>
            <a:lvl3pPr marL="1143000" indent="-228600" eaLnBrk="0" hangingPunct="0">
              <a:spcBef>
                <a:spcPct val="20000"/>
              </a:spcBef>
              <a:buClr>
                <a:srgbClr val="718C3F"/>
              </a:buClr>
              <a:buFont typeface="Arial" pitchFamily="34" charset="0"/>
              <a:buChar char="–"/>
              <a:defRPr sz="2000">
                <a:solidFill>
                  <a:schemeClr val="tx1"/>
                </a:solidFill>
                <a:latin typeface="Helvetica" pitchFamily="34" charset="0"/>
              </a:defRPr>
            </a:lvl3pPr>
            <a:lvl4pPr marL="1600200" indent="-228600" eaLnBrk="0" hangingPunct="0">
              <a:spcBef>
                <a:spcPct val="20000"/>
              </a:spcBef>
              <a:buClr>
                <a:srgbClr val="718C3F"/>
              </a:buClr>
              <a:buChar char="•"/>
              <a:defRPr>
                <a:solidFill>
                  <a:schemeClr val="tx1"/>
                </a:solidFill>
                <a:latin typeface="Helvetica" pitchFamily="34" charset="0"/>
              </a:defRPr>
            </a:lvl4pPr>
            <a:lvl5pPr marL="2057400" indent="-228600" eaLnBrk="0" hangingPunct="0">
              <a:spcBef>
                <a:spcPct val="20000"/>
              </a:spcBef>
              <a:buClr>
                <a:srgbClr val="718C3F"/>
              </a:buClr>
              <a:buSzPct val="90000"/>
              <a:buChar char="•"/>
              <a:defRPr>
                <a:solidFill>
                  <a:schemeClr val="tx1"/>
                </a:solidFill>
                <a:latin typeface="Helvetica" pitchFamily="34" charset="0"/>
              </a:defRPr>
            </a:lvl5pPr>
            <a:lvl6pPr marL="25146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6pPr>
            <a:lvl7pPr marL="29718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7pPr>
            <a:lvl8pPr marL="34290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8pPr>
            <a:lvl9pPr marL="3886200" indent="-228600" eaLnBrk="0" fontAlgn="base" hangingPunct="0">
              <a:spcBef>
                <a:spcPct val="20000"/>
              </a:spcBef>
              <a:spcAft>
                <a:spcPct val="0"/>
              </a:spcAft>
              <a:buClr>
                <a:srgbClr val="718C3F"/>
              </a:buClr>
              <a:buSzPct val="90000"/>
              <a:buChar char="•"/>
              <a:defRPr>
                <a:solidFill>
                  <a:schemeClr val="tx1"/>
                </a:solidFill>
                <a:latin typeface="Helvetica" pitchFamily="34" charset="0"/>
              </a:defRPr>
            </a:lvl9pPr>
          </a:lstStyle>
          <a:p>
            <a:pPr eaLnBrk="1" hangingPunct="1">
              <a:spcBef>
                <a:spcPct val="0"/>
              </a:spcBef>
              <a:buClrTx/>
              <a:buFontTx/>
              <a:buNone/>
            </a:pPr>
            <a:endParaRPr lang="en-IN" altLang="en-US" sz="1800">
              <a:latin typeface="Arial" pitchFamily="34" charset="0"/>
            </a:endParaRPr>
          </a:p>
        </p:txBody>
      </p:sp>
      <p:sp>
        <p:nvSpPr>
          <p:cNvPr id="2" name="TextBox 1"/>
          <p:cNvSpPr txBox="1"/>
          <p:nvPr/>
        </p:nvSpPr>
        <p:spPr>
          <a:xfrm>
            <a:off x="-56606" y="6611120"/>
            <a:ext cx="4972844" cy="253916"/>
          </a:xfrm>
          <a:prstGeom prst="rect">
            <a:avLst/>
          </a:prstGeom>
          <a:noFill/>
        </p:spPr>
        <p:txBody>
          <a:bodyPr wrap="square">
            <a:spAutoFit/>
          </a:bodyPr>
          <a:lstStyle/>
          <a:p>
            <a:pPr>
              <a:defRPr/>
            </a:pPr>
            <a:r>
              <a:rPr lang="en-US" sz="1050" dirty="0">
                <a:latin typeface="Arial" charset="0"/>
              </a:rPr>
              <a:t>Wall et al. </a:t>
            </a:r>
            <a:r>
              <a:rPr lang="en-US" sz="1050" dirty="0" err="1">
                <a:latin typeface="Arial" charset="0"/>
              </a:rPr>
              <a:t>Int</a:t>
            </a:r>
            <a:r>
              <a:rPr lang="en-US" sz="1050" dirty="0">
                <a:latin typeface="Arial" charset="0"/>
              </a:rPr>
              <a:t> J </a:t>
            </a:r>
            <a:r>
              <a:rPr lang="en-US" sz="1050" dirty="0" err="1">
                <a:latin typeface="Arial" charset="0"/>
              </a:rPr>
              <a:t>Gyn</a:t>
            </a:r>
            <a:r>
              <a:rPr lang="en-US" sz="1050" dirty="0">
                <a:latin typeface="Arial" charset="0"/>
              </a:rPr>
              <a:t> &amp; </a:t>
            </a:r>
            <a:r>
              <a:rPr lang="en-US" sz="1050" dirty="0" err="1">
                <a:latin typeface="Arial" charset="0"/>
              </a:rPr>
              <a:t>Obs</a:t>
            </a:r>
            <a:r>
              <a:rPr lang="en-US" sz="1050" dirty="0">
                <a:latin typeface="Arial" charset="0"/>
              </a:rPr>
              <a:t> 2009, 107: s47- s64</a:t>
            </a:r>
          </a:p>
        </p:txBody>
      </p:sp>
      <p:sp>
        <p:nvSpPr>
          <p:cNvPr id="3" name="TextBox 2"/>
          <p:cNvSpPr txBox="1"/>
          <p:nvPr/>
        </p:nvSpPr>
        <p:spPr>
          <a:xfrm>
            <a:off x="3962400" y="6134895"/>
            <a:ext cx="4419600" cy="6381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defRPr sz="2400">
                <a:solidFill>
                  <a:schemeClr val="lt1"/>
                </a:solidFill>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algn="ctr">
              <a:spcBef>
                <a:spcPts val="600"/>
              </a:spcBef>
              <a:defRPr/>
            </a:pPr>
            <a:r>
              <a:rPr lang="en-US" sz="1800" b="1" dirty="0" smtClean="0"/>
              <a:t>Simple evidence based practices save lives</a:t>
            </a:r>
            <a:endParaRPr lang="en-US" sz="1800" b="1" dirty="0"/>
          </a:p>
        </p:txBody>
      </p:sp>
      <p:sp>
        <p:nvSpPr>
          <p:cNvPr id="9" name="TextBox 8"/>
          <p:cNvSpPr txBox="1"/>
          <p:nvPr/>
        </p:nvSpPr>
        <p:spPr>
          <a:xfrm>
            <a:off x="108691" y="5105401"/>
            <a:ext cx="1757632" cy="523220"/>
          </a:xfrm>
          <a:prstGeom prst="rect">
            <a:avLst/>
          </a:prstGeom>
          <a:solidFill>
            <a:schemeClr val="accent1">
              <a:lumMod val="60000"/>
              <a:lumOff val="40000"/>
            </a:schemeClr>
          </a:solidFill>
        </p:spPr>
        <p:txBody>
          <a:bodyPr wrap="square" rtlCol="0">
            <a:spAutoFit/>
          </a:bodyPr>
          <a:lstStyle/>
          <a:p>
            <a:r>
              <a:rPr lang="en-US" sz="1400" dirty="0" smtClean="0"/>
              <a:t>136 million babies born </a:t>
            </a:r>
            <a:endParaRPr lang="en-US" sz="1400" dirty="0"/>
          </a:p>
        </p:txBody>
      </p:sp>
      <p:sp>
        <p:nvSpPr>
          <p:cNvPr id="12" name="TextBox 11"/>
          <p:cNvSpPr txBox="1"/>
          <p:nvPr/>
        </p:nvSpPr>
        <p:spPr>
          <a:xfrm>
            <a:off x="1371600" y="2922517"/>
            <a:ext cx="1838864" cy="523220"/>
          </a:xfrm>
          <a:prstGeom prst="rect">
            <a:avLst/>
          </a:prstGeom>
          <a:solidFill>
            <a:schemeClr val="accent1">
              <a:lumMod val="60000"/>
              <a:lumOff val="40000"/>
            </a:schemeClr>
          </a:solidFill>
        </p:spPr>
        <p:txBody>
          <a:bodyPr wrap="square" rtlCol="0">
            <a:spAutoFit/>
          </a:bodyPr>
          <a:lstStyle/>
          <a:p>
            <a:r>
              <a:rPr lang="en-US" sz="1400" dirty="0" smtClean="0"/>
              <a:t>Approx. 6 million babies</a:t>
            </a:r>
            <a:endParaRPr lang="en-US" sz="1400" dirty="0"/>
          </a:p>
        </p:txBody>
      </p:sp>
      <p:sp>
        <p:nvSpPr>
          <p:cNvPr id="13" name="TextBox 12"/>
          <p:cNvSpPr txBox="1"/>
          <p:nvPr/>
        </p:nvSpPr>
        <p:spPr>
          <a:xfrm>
            <a:off x="842874" y="3962400"/>
            <a:ext cx="1552179" cy="523220"/>
          </a:xfrm>
          <a:prstGeom prst="rect">
            <a:avLst/>
          </a:prstGeom>
          <a:solidFill>
            <a:schemeClr val="accent1">
              <a:lumMod val="60000"/>
              <a:lumOff val="40000"/>
            </a:schemeClr>
          </a:solidFill>
        </p:spPr>
        <p:txBody>
          <a:bodyPr wrap="square" rtlCol="0">
            <a:spAutoFit/>
          </a:bodyPr>
          <a:lstStyle/>
          <a:p>
            <a:r>
              <a:rPr lang="en-US" sz="1400" dirty="0" smtClean="0"/>
              <a:t>Approx. 10 million babies</a:t>
            </a:r>
            <a:endParaRPr lang="en-US" sz="1400" dirty="0"/>
          </a:p>
        </p:txBody>
      </p:sp>
      <p:sp>
        <p:nvSpPr>
          <p:cNvPr id="14" name="TextBox 13"/>
          <p:cNvSpPr txBox="1"/>
          <p:nvPr/>
        </p:nvSpPr>
        <p:spPr>
          <a:xfrm>
            <a:off x="1834693" y="1847166"/>
            <a:ext cx="1828800" cy="307777"/>
          </a:xfrm>
          <a:prstGeom prst="rect">
            <a:avLst/>
          </a:prstGeom>
          <a:solidFill>
            <a:schemeClr val="accent1">
              <a:lumMod val="60000"/>
              <a:lumOff val="40000"/>
            </a:schemeClr>
          </a:solidFill>
        </p:spPr>
        <p:txBody>
          <a:bodyPr wrap="square" rtlCol="0">
            <a:spAutoFit/>
          </a:bodyPr>
          <a:lstStyle/>
          <a:p>
            <a:r>
              <a:rPr lang="en-US" sz="1400" dirty="0" smtClean="0"/>
              <a:t>&lt;1.4 million babies</a:t>
            </a:r>
            <a:endParaRPr lang="en-US" sz="1400" dirty="0"/>
          </a:p>
        </p:txBody>
      </p:sp>
    </p:spTree>
    <p:extLst>
      <p:ext uri="{BB962C8B-B14F-4D97-AF65-F5344CB8AC3E}">
        <p14:creationId xmlns:p14="http://schemas.microsoft.com/office/powerpoint/2010/main" val="24410756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0"/>
            <a:ext cx="9144000" cy="1143000"/>
          </a:xfrm>
          <a:solidFill>
            <a:schemeClr val="accent3">
              <a:lumMod val="75000"/>
            </a:schemeClr>
          </a:solidFill>
        </p:spPr>
        <p:txBody>
          <a:bodyPr>
            <a:normAutofit/>
          </a:bodyPr>
          <a:lstStyle/>
          <a:p>
            <a:r>
              <a:rPr lang="en-US" altLang="en-US" sz="3200" b="1" dirty="0" smtClean="0"/>
              <a:t>Simple, Evidence Based Practices Save Lives</a:t>
            </a:r>
          </a:p>
        </p:txBody>
      </p:sp>
      <p:sp>
        <p:nvSpPr>
          <p:cNvPr id="21507" name="Content Placeholder 2"/>
          <p:cNvSpPr>
            <a:spLocks noGrp="1"/>
          </p:cNvSpPr>
          <p:nvPr>
            <p:ph idx="1"/>
          </p:nvPr>
        </p:nvSpPr>
        <p:spPr>
          <a:xfrm>
            <a:off x="381000" y="1455738"/>
            <a:ext cx="8305800" cy="4716463"/>
          </a:xfrm>
        </p:spPr>
        <p:txBody>
          <a:bodyPr>
            <a:normAutofit/>
          </a:bodyPr>
          <a:lstStyle/>
          <a:p>
            <a:pPr>
              <a:spcBef>
                <a:spcPts val="1200"/>
              </a:spcBef>
            </a:pPr>
            <a:r>
              <a:rPr lang="en-US" altLang="en-US" sz="2400" dirty="0" smtClean="0"/>
              <a:t>AMSTL has been shown to reduce the incidence of PPH (&gt;1/3 of maternal deaths in India) by up to 66%. </a:t>
            </a:r>
            <a:endParaRPr lang="en-US" altLang="en-US" sz="2000" dirty="0" smtClean="0"/>
          </a:p>
          <a:p>
            <a:pPr>
              <a:spcBef>
                <a:spcPts val="1200"/>
              </a:spcBef>
              <a:spcAft>
                <a:spcPts val="600"/>
              </a:spcAft>
            </a:pPr>
            <a:r>
              <a:rPr lang="en-US" altLang="en-US" sz="2400" dirty="0" smtClean="0"/>
              <a:t>Use of MgSO4 in severe pre-eclampsia has been shown to reduce progression to eclampsia by 58% &amp; reduce deaths by up to 45%. </a:t>
            </a:r>
            <a:endParaRPr lang="en-US" altLang="en-US" sz="2000" dirty="0" smtClean="0"/>
          </a:p>
          <a:p>
            <a:pPr>
              <a:spcBef>
                <a:spcPts val="1200"/>
              </a:spcBef>
            </a:pPr>
            <a:r>
              <a:rPr lang="en-US" altLang="en-US" sz="2400" dirty="0" smtClean="0"/>
              <a:t>Use of the partograph to monitor labor/identify complications early has been shown to reduce early neonatal deaths by 40% </a:t>
            </a:r>
          </a:p>
          <a:p>
            <a:pPr>
              <a:spcBef>
                <a:spcPts val="1200"/>
              </a:spcBef>
            </a:pPr>
            <a:r>
              <a:rPr lang="en-US" altLang="en-US" sz="2400" dirty="0" smtClean="0"/>
              <a:t>Antibiotics for preterm premature rupture reduces the incidence of infections by 32%</a:t>
            </a:r>
          </a:p>
        </p:txBody>
      </p:sp>
      <p:sp>
        <p:nvSpPr>
          <p:cNvPr id="4" name="Slide Number Placeholder 3"/>
          <p:cNvSpPr>
            <a:spLocks noGrp="1"/>
          </p:cNvSpPr>
          <p:nvPr>
            <p:ph type="sldNum" sz="quarter" idx="10"/>
          </p:nvPr>
        </p:nvSpPr>
        <p:spPr>
          <a:xfrm>
            <a:off x="6553200" y="6356351"/>
            <a:ext cx="2133600" cy="365125"/>
          </a:xfrm>
        </p:spPr>
        <p:txBody>
          <a:bodyPr/>
          <a:lstStyle/>
          <a:p>
            <a:pPr>
              <a:defRPr/>
            </a:pPr>
            <a:fld id="{46508631-1062-42CF-AE38-EF88051CDBBA}" type="slidenum">
              <a:rPr lang="en-US" smtClean="0"/>
              <a:pPr>
                <a:defRPr/>
              </a:pPr>
              <a:t>8</a:t>
            </a:fld>
            <a:endParaRPr lang="en-US"/>
          </a:p>
        </p:txBody>
      </p:sp>
    </p:spTree>
    <p:extLst>
      <p:ext uri="{BB962C8B-B14F-4D97-AF65-F5344CB8AC3E}">
        <p14:creationId xmlns:p14="http://schemas.microsoft.com/office/powerpoint/2010/main" val="29436560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0"/>
            <a:ext cx="9144000" cy="1127787"/>
          </a:xfrm>
          <a:solidFill>
            <a:schemeClr val="accent3">
              <a:lumMod val="75000"/>
            </a:schemeClr>
          </a:solidFill>
        </p:spPr>
        <p:txBody>
          <a:bodyPr>
            <a:noAutofit/>
          </a:bodyPr>
          <a:lstStyle/>
          <a:p>
            <a:r>
              <a:rPr lang="en-US" altLang="en-US" sz="3600" b="1" dirty="0" smtClean="0"/>
              <a:t>What Does Quality of Care Mean?</a:t>
            </a:r>
            <a:endParaRPr lang="en-IN" altLang="en-US" sz="3600" dirty="0" smtClean="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760150676"/>
              </p:ext>
            </p:extLst>
          </p:nvPr>
        </p:nvGraphicFramePr>
        <p:xfrm>
          <a:off x="990600" y="1905000"/>
          <a:ext cx="7315200" cy="365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lide Number Placeholder 3"/>
          <p:cNvSpPr>
            <a:spLocks noGrp="1"/>
          </p:cNvSpPr>
          <p:nvPr>
            <p:ph type="sldNum" sz="quarter" idx="12"/>
          </p:nvPr>
        </p:nvSpPr>
        <p:spPr>
          <a:xfrm>
            <a:off x="6553200" y="6356351"/>
            <a:ext cx="2133600" cy="365125"/>
          </a:xfrm>
        </p:spPr>
        <p:txBody>
          <a:bodyPr/>
          <a:lstStyle/>
          <a:p>
            <a:pPr>
              <a:defRPr/>
            </a:pPr>
            <a:fld id="{FABD1594-EF9E-4595-A951-7DE0E98B551B}" type="slidenum">
              <a:rPr lang="en-US" smtClean="0"/>
              <a:pPr>
                <a:defRPr/>
              </a:pPr>
              <a:t>9</a:t>
            </a:fld>
            <a:endParaRPr lang="en-US" dirty="0"/>
          </a:p>
        </p:txBody>
      </p:sp>
    </p:spTree>
    <p:extLst>
      <p:ext uri="{BB962C8B-B14F-4D97-AF65-F5344CB8AC3E}">
        <p14:creationId xmlns:p14="http://schemas.microsoft.com/office/powerpoint/2010/main" val="3225689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34712787-8AA6-45E4-A4F5-C10F807BDC38}"/>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E1B93C58-11C1-4083-966A-36F7C11D618B}"/>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4267EAE4-2576-45C1-A411-17EE351F77E0}"/>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dgm id="{A23A3703-EEA4-46C4-9ED4-739FA648273B}"/>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dgm id="{5F8F5F41-7660-4E5C-B676-3539E7B46BFE}"/>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theme/theme1.xml><?xml version="1.0" encoding="utf-8"?>
<a:theme xmlns:a="http://schemas.openxmlformats.org/drawingml/2006/main" name="Jhpiego_external">
  <a:themeElements>
    <a:clrScheme name="Jhpiego_external 13">
      <a:dk1>
        <a:srgbClr val="305B75"/>
      </a:dk1>
      <a:lt1>
        <a:srgbClr val="FFFFFF"/>
      </a:lt1>
      <a:dk2>
        <a:srgbClr val="FFFFFF"/>
      </a:dk2>
      <a:lt2>
        <a:srgbClr val="808080"/>
      </a:lt2>
      <a:accent1>
        <a:srgbClr val="E9804F"/>
      </a:accent1>
      <a:accent2>
        <a:srgbClr val="61B1E3"/>
      </a:accent2>
      <a:accent3>
        <a:srgbClr val="FFFFFF"/>
      </a:accent3>
      <a:accent4>
        <a:srgbClr val="274C63"/>
      </a:accent4>
      <a:accent5>
        <a:srgbClr val="F2C0B2"/>
      </a:accent5>
      <a:accent6>
        <a:srgbClr val="57A0CE"/>
      </a:accent6>
      <a:hlink>
        <a:srgbClr val="9B5A97"/>
      </a:hlink>
      <a:folHlink>
        <a:srgbClr val="99C525"/>
      </a:folHlink>
    </a:clrScheme>
    <a:fontScheme name="Jhpiego_external">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Jhpiego_exter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Jhpiego_exter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Jhpiego_exter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Jhpiego_exter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Jhpiego_exter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Jhpiego_exter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Jhpiego_extern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Jhpiego_exter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Jhpiego_exter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Jhpiego_exter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Jhpiego_exter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Jhpiego_exter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Jhpiego_external 13">
        <a:dk1>
          <a:srgbClr val="305B75"/>
        </a:dk1>
        <a:lt1>
          <a:srgbClr val="FFFFFF"/>
        </a:lt1>
        <a:dk2>
          <a:srgbClr val="FFFFFF"/>
        </a:dk2>
        <a:lt2>
          <a:srgbClr val="808080"/>
        </a:lt2>
        <a:accent1>
          <a:srgbClr val="E9804F"/>
        </a:accent1>
        <a:accent2>
          <a:srgbClr val="61B1E3"/>
        </a:accent2>
        <a:accent3>
          <a:srgbClr val="FFFFFF"/>
        </a:accent3>
        <a:accent4>
          <a:srgbClr val="274C63"/>
        </a:accent4>
        <a:accent5>
          <a:srgbClr val="F2C0B2"/>
        </a:accent5>
        <a:accent6>
          <a:srgbClr val="57A0CE"/>
        </a:accent6>
        <a:hlink>
          <a:srgbClr val="9B5A97"/>
        </a:hlink>
        <a:folHlink>
          <a:srgbClr val="99C52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2372</TotalTime>
  <Words>1487</Words>
  <Application>Microsoft Office PowerPoint</Application>
  <PresentationFormat>On-screen Show (4:3)</PresentationFormat>
  <Paragraphs>238</Paragraphs>
  <Slides>28</Slides>
  <Notes>2</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28</vt:i4>
      </vt:variant>
    </vt:vector>
  </HeadingPairs>
  <TitlesOfParts>
    <vt:vector size="35" baseType="lpstr">
      <vt:lpstr>Arial</vt:lpstr>
      <vt:lpstr>Calibri</vt:lpstr>
      <vt:lpstr>Helvetica</vt:lpstr>
      <vt:lpstr>Wingdings</vt:lpstr>
      <vt:lpstr>Jhpiego_external</vt:lpstr>
      <vt:lpstr>Custom Design</vt:lpstr>
      <vt:lpstr>Worksheet</vt:lpstr>
      <vt:lpstr>Key Components and Operational Aspects of ‘Dakshata’</vt:lpstr>
      <vt:lpstr>Timing of Maternal Deaths</vt:lpstr>
      <vt:lpstr>Major Causes of Maternal Mortality and Interventions to Prevent them</vt:lpstr>
      <vt:lpstr>Timing of Neonatal Deaths</vt:lpstr>
      <vt:lpstr>Causes of Neonatal Deaths</vt:lpstr>
      <vt:lpstr>PowerPoint Presentation</vt:lpstr>
      <vt:lpstr>   What is needed?</vt:lpstr>
      <vt:lpstr>Simple, Evidence Based Practices Save Lives</vt:lpstr>
      <vt:lpstr>What Does Quality of Care Mean?</vt:lpstr>
      <vt:lpstr>PowerPoint Presentation</vt:lpstr>
      <vt:lpstr>PowerPoint Presentation</vt:lpstr>
      <vt:lpstr>PowerPoint Presentation</vt:lpstr>
      <vt:lpstr>PowerPoint Presentation</vt:lpstr>
      <vt:lpstr>Training Methodology</vt:lpstr>
      <vt:lpstr>PowerPoint Presentation</vt:lpstr>
      <vt:lpstr>Pre-requisites for  Successful Training</vt:lpstr>
      <vt:lpstr>Key Component 2:  Strategy for Transfer of Learning</vt:lpstr>
      <vt:lpstr>Mentorship</vt:lpstr>
      <vt:lpstr>Key Component  3:  Ensuring Resource Availability</vt:lpstr>
      <vt:lpstr>Key Component  3:  Ensuring Resource Availability</vt:lpstr>
      <vt:lpstr> Key Component 4 : Improved Monitoring and  Accountability</vt:lpstr>
      <vt:lpstr> Key Component 4 : Improve Monitoring and  Accountability</vt:lpstr>
      <vt:lpstr>Dashboard Indicators</vt:lpstr>
      <vt:lpstr>Implementation of the MNH Tool kit  </vt:lpstr>
      <vt:lpstr>Operational Aspects</vt:lpstr>
      <vt:lpstr>Major considerations</vt:lpstr>
      <vt:lpstr>Tentative schedule of activities</vt:lpstr>
      <vt:lpstr>Plan for operationalization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Components and Operational Aspects of ‘Dakshata’</dc:title>
  <dc:creator>Jhpiego</dc:creator>
  <cp:lastModifiedBy>Jhpiego</cp:lastModifiedBy>
  <cp:revision>74</cp:revision>
  <dcterms:created xsi:type="dcterms:W3CDTF">2015-04-28T14:39:49Z</dcterms:created>
  <dcterms:modified xsi:type="dcterms:W3CDTF">2017-07-04T03:36:33Z</dcterms:modified>
</cp:coreProperties>
</file>